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566" r:id="rId3"/>
    <p:sldId id="670" r:id="rId4"/>
    <p:sldId id="671" r:id="rId5"/>
    <p:sldId id="711" r:id="rId6"/>
    <p:sldId id="673" r:id="rId7"/>
    <p:sldId id="694" r:id="rId8"/>
    <p:sldId id="700" r:id="rId9"/>
    <p:sldId id="695" r:id="rId10"/>
    <p:sldId id="703" r:id="rId11"/>
    <p:sldId id="696" r:id="rId12"/>
    <p:sldId id="697" r:id="rId13"/>
    <p:sldId id="702" r:id="rId14"/>
    <p:sldId id="704" r:id="rId15"/>
    <p:sldId id="706" r:id="rId16"/>
    <p:sldId id="705" r:id="rId17"/>
    <p:sldId id="708" r:id="rId18"/>
    <p:sldId id="680" r:id="rId19"/>
    <p:sldId id="681" r:id="rId20"/>
    <p:sldId id="682" r:id="rId21"/>
    <p:sldId id="683" r:id="rId22"/>
    <p:sldId id="684" r:id="rId23"/>
    <p:sldId id="685" r:id="rId24"/>
    <p:sldId id="686" r:id="rId25"/>
    <p:sldId id="687" r:id="rId26"/>
    <p:sldId id="688" r:id="rId27"/>
    <p:sldId id="701" r:id="rId28"/>
    <p:sldId id="689" r:id="rId29"/>
    <p:sldId id="699" r:id="rId30"/>
    <p:sldId id="690" r:id="rId31"/>
    <p:sldId id="691" r:id="rId32"/>
    <p:sldId id="692" r:id="rId33"/>
    <p:sldId id="710" r:id="rId34"/>
    <p:sldId id="693" r:id="rId35"/>
    <p:sldId id="667"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entury Gothic" panose="020B0502020202020204" pitchFamily="34" charset="0"/>
        <a:ea typeface="+mn-ea"/>
        <a:cs typeface="+mn-cs"/>
      </a:defRPr>
    </a:lvl1pPr>
    <a:lvl2pPr marL="457200" algn="l" rtl="0" fontAlgn="base">
      <a:spcBef>
        <a:spcPct val="0"/>
      </a:spcBef>
      <a:spcAft>
        <a:spcPct val="0"/>
      </a:spcAft>
      <a:defRPr kern="1200">
        <a:solidFill>
          <a:schemeClr val="tx1"/>
        </a:solidFill>
        <a:latin typeface="Century Gothic" panose="020B0502020202020204" pitchFamily="34" charset="0"/>
        <a:ea typeface="+mn-ea"/>
        <a:cs typeface="+mn-cs"/>
      </a:defRPr>
    </a:lvl2pPr>
    <a:lvl3pPr marL="914400" algn="l" rtl="0" fontAlgn="base">
      <a:spcBef>
        <a:spcPct val="0"/>
      </a:spcBef>
      <a:spcAft>
        <a:spcPct val="0"/>
      </a:spcAft>
      <a:defRPr kern="1200">
        <a:solidFill>
          <a:schemeClr val="tx1"/>
        </a:solidFill>
        <a:latin typeface="Century Gothic" panose="020B0502020202020204" pitchFamily="34" charset="0"/>
        <a:ea typeface="+mn-ea"/>
        <a:cs typeface="+mn-cs"/>
      </a:defRPr>
    </a:lvl3pPr>
    <a:lvl4pPr marL="1371600" algn="l" rtl="0" fontAlgn="base">
      <a:spcBef>
        <a:spcPct val="0"/>
      </a:spcBef>
      <a:spcAft>
        <a:spcPct val="0"/>
      </a:spcAft>
      <a:defRPr kern="1200">
        <a:solidFill>
          <a:schemeClr val="tx1"/>
        </a:solidFill>
        <a:latin typeface="Century Gothic" panose="020B0502020202020204" pitchFamily="34" charset="0"/>
        <a:ea typeface="+mn-ea"/>
        <a:cs typeface="+mn-cs"/>
      </a:defRPr>
    </a:lvl4pPr>
    <a:lvl5pPr marL="1828800" algn="l" rtl="0" fontAlgn="base">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yle Erdheim" initials="GE" lastIdx="4" clrIdx="0">
    <p:extLst>
      <p:ext uri="{19B8F6BF-5375-455C-9EA6-DF929625EA0E}">
        <p15:presenceInfo xmlns:p15="http://schemas.microsoft.com/office/powerpoint/2012/main" userId="S-1-5-21-4241590797-1299073551-2511459964-123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354D"/>
    <a:srgbClr val="274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79766" autoAdjust="0"/>
  </p:normalViewPr>
  <p:slideViewPr>
    <p:cSldViewPr>
      <p:cViewPr varScale="1">
        <p:scale>
          <a:sx n="114" d="100"/>
          <a:sy n="114" d="100"/>
        </p:scale>
        <p:origin x="1332"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6"/>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2"/>
            <a:ext cx="3038475" cy="466726"/>
          </a:xfrm>
          <a:prstGeom prst="rect">
            <a:avLst/>
          </a:prstGeom>
        </p:spPr>
        <p:txBody>
          <a:bodyPr vert="horz" lIns="91427" tIns="45713" rIns="91427" bIns="45713" rtlCol="0"/>
          <a:lstStyle>
            <a:lvl1pPr algn="r">
              <a:defRPr sz="1200"/>
            </a:lvl1pPr>
          </a:lstStyle>
          <a:p>
            <a:fld id="{C696A278-F130-4BF1-BFF6-602342CF6724}" type="datetimeFigureOut">
              <a:rPr lang="en-US" smtClean="0"/>
              <a:t>7/18/2021</a:t>
            </a:fld>
            <a:endParaRPr lang="en-US"/>
          </a:p>
        </p:txBody>
      </p:sp>
      <p:sp>
        <p:nvSpPr>
          <p:cNvPr id="4" name="Footer Placeholder 3"/>
          <p:cNvSpPr>
            <a:spLocks noGrp="1"/>
          </p:cNvSpPr>
          <p:nvPr>
            <p:ph type="ftr" sz="quarter" idx="2"/>
          </p:nvPr>
        </p:nvSpPr>
        <p:spPr>
          <a:xfrm>
            <a:off x="1" y="8829679"/>
            <a:ext cx="3038475" cy="466726"/>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9"/>
            <a:ext cx="3038475" cy="466726"/>
          </a:xfrm>
          <a:prstGeom prst="rect">
            <a:avLst/>
          </a:prstGeom>
        </p:spPr>
        <p:txBody>
          <a:bodyPr vert="horz" lIns="91427" tIns="45713" rIns="91427" bIns="45713" rtlCol="0" anchor="b"/>
          <a:lstStyle>
            <a:lvl1pPr algn="r">
              <a:defRPr sz="1200"/>
            </a:lvl1pPr>
          </a:lstStyle>
          <a:p>
            <a:fld id="{EA67CC4F-3677-449D-B0BE-3A1CCF77103C}" type="slidenum">
              <a:rPr lang="en-US" smtClean="0"/>
              <a:t>‹#›</a:t>
            </a:fld>
            <a:endParaRPr lang="en-US"/>
          </a:p>
        </p:txBody>
      </p:sp>
    </p:spTree>
    <p:extLst>
      <p:ext uri="{BB962C8B-B14F-4D97-AF65-F5344CB8AC3E}">
        <p14:creationId xmlns:p14="http://schemas.microsoft.com/office/powerpoint/2010/main" val="88640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475" cy="466726"/>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9" y="3"/>
            <a:ext cx="3038475" cy="466726"/>
          </a:xfrm>
          <a:prstGeom prst="rect">
            <a:avLst/>
          </a:prstGeom>
        </p:spPr>
        <p:txBody>
          <a:bodyPr vert="horz" lIns="91427" tIns="45713" rIns="91427" bIns="45713" rtlCol="0"/>
          <a:lstStyle>
            <a:lvl1pPr algn="r">
              <a:defRPr sz="1200"/>
            </a:lvl1pPr>
          </a:lstStyle>
          <a:p>
            <a:fld id="{4CD87841-4FEF-4E0C-A3AB-A05BC6F13AA0}" type="datetimeFigureOut">
              <a:rPr lang="en-US"/>
              <a:t>7/18/2021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7" y="4473575"/>
            <a:ext cx="5607050" cy="3660776"/>
          </a:xfrm>
          <a:prstGeom prst="rect">
            <a:avLst/>
          </a:prstGeom>
        </p:spPr>
        <p:txBody>
          <a:bodyPr vert="horz" lIns="91427" tIns="45713" rIns="91427" bIns="457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9"/>
            <a:ext cx="3038475" cy="466726"/>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9"/>
            <a:ext cx="3038475" cy="466726"/>
          </a:xfrm>
          <a:prstGeom prst="rect">
            <a:avLst/>
          </a:prstGeom>
        </p:spPr>
        <p:txBody>
          <a:bodyPr vert="horz" lIns="91427" tIns="45713" rIns="91427" bIns="45713" rtlCol="0" anchor="b"/>
          <a:lstStyle>
            <a:lvl1pPr algn="r">
              <a:defRPr sz="1200"/>
            </a:lvl1pPr>
          </a:lstStyle>
          <a:p>
            <a:fld id="{0EB7CE5F-434D-4420-94BB-53B71B1FC009}" type="slidenum">
              <a:rPr lang="en-US"/>
              <a:t>‹#›</a:t>
            </a:fld>
            <a:endParaRPr lang="en-US"/>
          </a:p>
        </p:txBody>
      </p:sp>
    </p:spTree>
    <p:extLst>
      <p:ext uri="{BB962C8B-B14F-4D97-AF65-F5344CB8AC3E}">
        <p14:creationId xmlns:p14="http://schemas.microsoft.com/office/powerpoint/2010/main" val="2129030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Entry Date has been removed due to the fact that  </a:t>
            </a:r>
          </a:p>
          <a:p>
            <a:endParaRPr lang="en-US" dirty="0"/>
          </a:p>
          <a:p>
            <a:r>
              <a:rPr lang="en-US" dirty="0"/>
              <a:t>EL Consult Services Only has been removed due to the fact that </a:t>
            </a:r>
          </a:p>
        </p:txBody>
      </p:sp>
      <p:sp>
        <p:nvSpPr>
          <p:cNvPr id="4" name="Slide Number Placeholder 3"/>
          <p:cNvSpPr>
            <a:spLocks noGrp="1"/>
          </p:cNvSpPr>
          <p:nvPr>
            <p:ph type="sldNum" sz="quarter" idx="5"/>
          </p:nvPr>
        </p:nvSpPr>
        <p:spPr/>
        <p:txBody>
          <a:bodyPr/>
          <a:lstStyle/>
          <a:p>
            <a:fld id="{0EB7CE5F-434D-4420-94BB-53B71B1FC009}" type="slidenum">
              <a:rPr lang="en-US" smtClean="0"/>
              <a:t>3</a:t>
            </a:fld>
            <a:endParaRPr lang="en-US"/>
          </a:p>
        </p:txBody>
      </p:sp>
    </p:spTree>
    <p:extLst>
      <p:ext uri="{BB962C8B-B14F-4D97-AF65-F5344CB8AC3E}">
        <p14:creationId xmlns:p14="http://schemas.microsoft.com/office/powerpoint/2010/main" val="204286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arrival date </a:t>
            </a:r>
          </a:p>
        </p:txBody>
      </p:sp>
      <p:sp>
        <p:nvSpPr>
          <p:cNvPr id="4" name="Slide Number Placeholder 3"/>
          <p:cNvSpPr>
            <a:spLocks noGrp="1"/>
          </p:cNvSpPr>
          <p:nvPr>
            <p:ph type="sldNum" sz="quarter" idx="5"/>
          </p:nvPr>
        </p:nvSpPr>
        <p:spPr/>
        <p:txBody>
          <a:bodyPr/>
          <a:lstStyle/>
          <a:p>
            <a:fld id="{0EB7CE5F-434D-4420-94BB-53B71B1FC009}" type="slidenum">
              <a:rPr lang="en-US" smtClean="0"/>
              <a:t>4</a:t>
            </a:fld>
            <a:endParaRPr lang="en-US"/>
          </a:p>
        </p:txBody>
      </p:sp>
    </p:spTree>
    <p:extLst>
      <p:ext uri="{BB962C8B-B14F-4D97-AF65-F5344CB8AC3E}">
        <p14:creationId xmlns:p14="http://schemas.microsoft.com/office/powerpoint/2010/main" val="2071568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752600"/>
            <a:ext cx="7772400" cy="1470025"/>
          </a:xfrm>
        </p:spPr>
        <p:txBody>
          <a:bodyPr/>
          <a:lstStyle>
            <a:lvl1pPr algn="ctr">
              <a:defRPr sz="3200">
                <a:solidFill>
                  <a:schemeClr val="bg1"/>
                </a:solidFill>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4419600"/>
            <a:ext cx="6400800" cy="1600200"/>
          </a:xfrm>
        </p:spPr>
        <p:txBody>
          <a:bodyPr/>
          <a:lstStyle>
            <a:lvl1pPr marL="0" indent="0" algn="ctr">
              <a:buFontTx/>
              <a:buNone/>
              <a:defRPr sz="2000" b="1"/>
            </a:lvl1pPr>
          </a:lstStyle>
          <a:p>
            <a:pPr lvl="0"/>
            <a:r>
              <a:rPr lang="en-US" altLang="en-US" noProof="0"/>
              <a:t>Click to edit Master subtitle style</a:t>
            </a:r>
          </a:p>
        </p:txBody>
      </p:sp>
      <p:sp>
        <p:nvSpPr>
          <p:cNvPr id="3077" name="Rectangle 5"/>
          <p:cNvSpPr>
            <a:spLocks noGrp="1" noChangeArrowheads="1"/>
          </p:cNvSpPr>
          <p:nvPr>
            <p:ph type="ftr" sz="quarter" idx="3"/>
          </p:nvPr>
        </p:nvSpPr>
        <p:spPr>
          <a:xfrm>
            <a:off x="2098675" y="6248400"/>
            <a:ext cx="4953000" cy="476250"/>
          </a:xfrm>
        </p:spPr>
        <p:txBody>
          <a:bodyPr/>
          <a:lstStyle>
            <a:lvl1pPr>
              <a:defRPr/>
            </a:lvl1pPr>
          </a:lstStyle>
          <a:p>
            <a:endParaRPr lang="en-US" altLang="en-US"/>
          </a:p>
        </p:txBody>
      </p:sp>
      <p:sp>
        <p:nvSpPr>
          <p:cNvPr id="3078" name="Rectangle 6"/>
          <p:cNvSpPr>
            <a:spLocks noGrp="1" noChangeArrowheads="1"/>
          </p:cNvSpPr>
          <p:nvPr>
            <p:ph type="sldNum" sz="quarter" idx="4"/>
          </p:nvPr>
        </p:nvSpPr>
        <p:spPr/>
        <p:txBody>
          <a:bodyPr/>
          <a:lstStyle>
            <a:lvl1pPr>
              <a:defRPr/>
            </a:lvl1pPr>
          </a:lstStyle>
          <a:p>
            <a:fld id="{30A0C190-360D-49E3-8EC9-9293A5AA1D17}" type="slidenum">
              <a:rPr lang="en-US" altLang="en-US"/>
              <a:pPr/>
              <a:t>‹#›</a:t>
            </a:fld>
            <a:endParaRPr lang="en-US" altLang="en-US"/>
          </a:p>
        </p:txBody>
      </p:sp>
      <p:pic>
        <p:nvPicPr>
          <p:cNvPr id="3081" name="Picture 9" descr="official01R-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6172200"/>
            <a:ext cx="1709737" cy="622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684F467E-95C8-48C5-95E7-76A88EECFC20}" type="slidenum">
              <a:rPr lang="en-US" altLang="en-US"/>
              <a:pPr/>
              <a:t>‹#›</a:t>
            </a:fld>
            <a:endParaRPr lang="en-US" altLang="en-US"/>
          </a:p>
        </p:txBody>
      </p:sp>
    </p:spTree>
    <p:extLst>
      <p:ext uri="{BB962C8B-B14F-4D97-AF65-F5344CB8AC3E}">
        <p14:creationId xmlns:p14="http://schemas.microsoft.com/office/powerpoint/2010/main" val="183897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5897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AC70D18C-5F85-4213-84CB-F32AE0A0801A}" type="slidenum">
              <a:rPr lang="en-US" altLang="en-US"/>
              <a:pPr/>
              <a:t>‹#›</a:t>
            </a:fld>
            <a:endParaRPr lang="en-US" altLang="en-US"/>
          </a:p>
        </p:txBody>
      </p:sp>
    </p:spTree>
    <p:extLst>
      <p:ext uri="{BB962C8B-B14F-4D97-AF65-F5344CB8AC3E}">
        <p14:creationId xmlns:p14="http://schemas.microsoft.com/office/powerpoint/2010/main" val="253808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8924D561-4F5F-46CB-BC66-45DFA48FB00A}" type="slidenum">
              <a:rPr lang="en-US" altLang="en-US"/>
              <a:pPr/>
              <a:t>‹#›</a:t>
            </a:fld>
            <a:endParaRPr lang="en-US" altLang="en-US"/>
          </a:p>
        </p:txBody>
      </p:sp>
    </p:spTree>
    <p:extLst>
      <p:ext uri="{BB962C8B-B14F-4D97-AF65-F5344CB8AC3E}">
        <p14:creationId xmlns:p14="http://schemas.microsoft.com/office/powerpoint/2010/main" val="1471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CDFBDFCE-9A5B-40EC-9B74-04D8B330A4A0}" type="slidenum">
              <a:rPr lang="en-US" altLang="en-US"/>
              <a:pPr/>
              <a:t>‹#›</a:t>
            </a:fld>
            <a:endParaRPr lang="en-US" altLang="en-US"/>
          </a:p>
        </p:txBody>
      </p:sp>
    </p:spTree>
    <p:extLst>
      <p:ext uri="{BB962C8B-B14F-4D97-AF65-F5344CB8AC3E}">
        <p14:creationId xmlns:p14="http://schemas.microsoft.com/office/powerpoint/2010/main" val="208507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292E0045-7B2E-46B5-A353-5A57373AB055}" type="slidenum">
              <a:rPr lang="en-US" altLang="en-US"/>
              <a:pPr/>
              <a:t>‹#›</a:t>
            </a:fld>
            <a:endParaRPr lang="en-US" altLang="en-US"/>
          </a:p>
        </p:txBody>
      </p:sp>
    </p:spTree>
    <p:extLst>
      <p:ext uri="{BB962C8B-B14F-4D97-AF65-F5344CB8AC3E}">
        <p14:creationId xmlns:p14="http://schemas.microsoft.com/office/powerpoint/2010/main" val="419003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AF282259-10E3-4255-AFC2-DFFC32A2AC05}" type="slidenum">
              <a:rPr lang="en-US" altLang="en-US"/>
              <a:pPr/>
              <a:t>‹#›</a:t>
            </a:fld>
            <a:endParaRPr lang="en-US" altLang="en-US"/>
          </a:p>
        </p:txBody>
      </p:sp>
    </p:spTree>
    <p:extLst>
      <p:ext uri="{BB962C8B-B14F-4D97-AF65-F5344CB8AC3E}">
        <p14:creationId xmlns:p14="http://schemas.microsoft.com/office/powerpoint/2010/main" val="272185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27828B73-7C28-4673-9674-9155B19C2344}" type="slidenum">
              <a:rPr lang="en-US" altLang="en-US"/>
              <a:pPr/>
              <a:t>‹#›</a:t>
            </a:fld>
            <a:endParaRPr lang="en-US" altLang="en-US"/>
          </a:p>
        </p:txBody>
      </p:sp>
    </p:spTree>
    <p:extLst>
      <p:ext uri="{BB962C8B-B14F-4D97-AF65-F5344CB8AC3E}">
        <p14:creationId xmlns:p14="http://schemas.microsoft.com/office/powerpoint/2010/main" val="172789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E128B4D0-F23A-4ACA-BBF3-1B72EFD37FD3}" type="slidenum">
              <a:rPr lang="en-US" altLang="en-US"/>
              <a:pPr/>
              <a:t>‹#›</a:t>
            </a:fld>
            <a:endParaRPr lang="en-US" altLang="en-US"/>
          </a:p>
        </p:txBody>
      </p:sp>
    </p:spTree>
    <p:extLst>
      <p:ext uri="{BB962C8B-B14F-4D97-AF65-F5344CB8AC3E}">
        <p14:creationId xmlns:p14="http://schemas.microsoft.com/office/powerpoint/2010/main" val="264162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0931279E-4193-40B9-903A-3A6870AEC9A8}" type="slidenum">
              <a:rPr lang="en-US" altLang="en-US"/>
              <a:pPr/>
              <a:t>‹#›</a:t>
            </a:fld>
            <a:endParaRPr lang="en-US" altLang="en-US"/>
          </a:p>
        </p:txBody>
      </p:sp>
    </p:spTree>
    <p:extLst>
      <p:ext uri="{BB962C8B-B14F-4D97-AF65-F5344CB8AC3E}">
        <p14:creationId xmlns:p14="http://schemas.microsoft.com/office/powerpoint/2010/main" val="101795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6ACCBF14-81F4-4FDF-84A5-FCDAF0BD339C}" type="slidenum">
              <a:rPr lang="en-US" altLang="en-US"/>
              <a:pPr/>
              <a:t>‹#›</a:t>
            </a:fld>
            <a:endParaRPr lang="en-US" altLang="en-US"/>
          </a:p>
        </p:txBody>
      </p:sp>
    </p:spTree>
    <p:extLst>
      <p:ext uri="{BB962C8B-B14F-4D97-AF65-F5344CB8AC3E}">
        <p14:creationId xmlns:p14="http://schemas.microsoft.com/office/powerpoint/2010/main" val="261642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447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2101850" y="6251575"/>
            <a:ext cx="49545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solidFill>
                  <a:srgbClr val="274F73"/>
                </a:solidFill>
              </a:defRPr>
            </a:lvl1pPr>
          </a:lstStyle>
          <a:p>
            <a:endParaRPr lang="en-US" altLang="en-US"/>
          </a:p>
        </p:txBody>
      </p:sp>
      <p:sp>
        <p:nvSpPr>
          <p:cNvPr id="1030" name="Rectangle 6"/>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274F73"/>
                </a:solidFill>
              </a:defRPr>
            </a:lvl1pPr>
          </a:lstStyle>
          <a:p>
            <a:fld id="{164DDDFC-ED01-4890-A12F-94CDFB55F290}" type="slidenum">
              <a:rPr lang="en-US" altLang="en-US"/>
              <a:pPr/>
              <a:t>‹#›</a:t>
            </a:fld>
            <a:endParaRPr lang="en-US" altLang="en-US"/>
          </a:p>
        </p:txBody>
      </p:sp>
      <p:pic>
        <p:nvPicPr>
          <p:cNvPr id="1031" name="Picture 7" descr="official01R-2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9063" y="6172200"/>
            <a:ext cx="1709737" cy="6223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000" b="1" kern="1200">
          <a:solidFill>
            <a:srgbClr val="1A354D"/>
          </a:solidFill>
          <a:latin typeface="+mj-lt"/>
          <a:ea typeface="+mj-ea"/>
          <a:cs typeface="+mj-cs"/>
        </a:defRPr>
      </a:lvl1pPr>
      <a:lvl2pPr algn="l" rtl="0" eaLnBrk="1" fontAlgn="base" hangingPunct="1">
        <a:spcBef>
          <a:spcPct val="0"/>
        </a:spcBef>
        <a:spcAft>
          <a:spcPct val="0"/>
        </a:spcAft>
        <a:defRPr sz="3000" b="1">
          <a:solidFill>
            <a:srgbClr val="1A354D"/>
          </a:solidFill>
          <a:latin typeface="Century Gothic" panose="020B0502020202020204" pitchFamily="34" charset="0"/>
        </a:defRPr>
      </a:lvl2pPr>
      <a:lvl3pPr algn="l" rtl="0" eaLnBrk="1" fontAlgn="base" hangingPunct="1">
        <a:spcBef>
          <a:spcPct val="0"/>
        </a:spcBef>
        <a:spcAft>
          <a:spcPct val="0"/>
        </a:spcAft>
        <a:defRPr sz="3000" b="1">
          <a:solidFill>
            <a:srgbClr val="1A354D"/>
          </a:solidFill>
          <a:latin typeface="Century Gothic" panose="020B0502020202020204" pitchFamily="34" charset="0"/>
        </a:defRPr>
      </a:lvl3pPr>
      <a:lvl4pPr algn="l" rtl="0" eaLnBrk="1" fontAlgn="base" hangingPunct="1">
        <a:spcBef>
          <a:spcPct val="0"/>
        </a:spcBef>
        <a:spcAft>
          <a:spcPct val="0"/>
        </a:spcAft>
        <a:defRPr sz="3000" b="1">
          <a:solidFill>
            <a:srgbClr val="1A354D"/>
          </a:solidFill>
          <a:latin typeface="Century Gothic" panose="020B0502020202020204" pitchFamily="34" charset="0"/>
        </a:defRPr>
      </a:lvl4pPr>
      <a:lvl5pPr algn="l" rtl="0" eaLnBrk="1" fontAlgn="base" hangingPunct="1">
        <a:spcBef>
          <a:spcPct val="0"/>
        </a:spcBef>
        <a:spcAft>
          <a:spcPct val="0"/>
        </a:spcAft>
        <a:defRPr sz="3000" b="1">
          <a:solidFill>
            <a:srgbClr val="1A354D"/>
          </a:solidFill>
          <a:latin typeface="Century Gothic" panose="020B0502020202020204" pitchFamily="34" charset="0"/>
        </a:defRPr>
      </a:lvl5pPr>
      <a:lvl6pPr marL="457200" algn="l" rtl="0" eaLnBrk="1" fontAlgn="base" hangingPunct="1">
        <a:spcBef>
          <a:spcPct val="0"/>
        </a:spcBef>
        <a:spcAft>
          <a:spcPct val="0"/>
        </a:spcAft>
        <a:defRPr sz="3000" b="1">
          <a:solidFill>
            <a:srgbClr val="1A354D"/>
          </a:solidFill>
          <a:latin typeface="Century Gothic" panose="020B0502020202020204" pitchFamily="34" charset="0"/>
        </a:defRPr>
      </a:lvl6pPr>
      <a:lvl7pPr marL="914400" algn="l" rtl="0" eaLnBrk="1" fontAlgn="base" hangingPunct="1">
        <a:spcBef>
          <a:spcPct val="0"/>
        </a:spcBef>
        <a:spcAft>
          <a:spcPct val="0"/>
        </a:spcAft>
        <a:defRPr sz="3000" b="1">
          <a:solidFill>
            <a:srgbClr val="1A354D"/>
          </a:solidFill>
          <a:latin typeface="Century Gothic" panose="020B0502020202020204" pitchFamily="34" charset="0"/>
        </a:defRPr>
      </a:lvl7pPr>
      <a:lvl8pPr marL="1371600" algn="l" rtl="0" eaLnBrk="1" fontAlgn="base" hangingPunct="1">
        <a:spcBef>
          <a:spcPct val="0"/>
        </a:spcBef>
        <a:spcAft>
          <a:spcPct val="0"/>
        </a:spcAft>
        <a:defRPr sz="3000" b="1">
          <a:solidFill>
            <a:srgbClr val="1A354D"/>
          </a:solidFill>
          <a:latin typeface="Century Gothic" panose="020B0502020202020204" pitchFamily="34" charset="0"/>
        </a:defRPr>
      </a:lvl8pPr>
      <a:lvl9pPr marL="1828800" algn="l" rtl="0" eaLnBrk="1" fontAlgn="base" hangingPunct="1">
        <a:spcBef>
          <a:spcPct val="0"/>
        </a:spcBef>
        <a:spcAft>
          <a:spcPct val="0"/>
        </a:spcAft>
        <a:defRPr sz="3000" b="1">
          <a:solidFill>
            <a:srgbClr val="1A354D"/>
          </a:solidFill>
          <a:latin typeface="Century Gothic" panose="020B0502020202020204" pitchFamily="34" charset="0"/>
        </a:defRPr>
      </a:lvl9pPr>
    </p:titleStyle>
    <p:body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MEDMS.Helpdesk@Maine.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33400"/>
            <a:ext cx="7772400" cy="2743200"/>
          </a:xfrm>
        </p:spPr>
        <p:txBody>
          <a:bodyPr/>
          <a:lstStyle/>
          <a:p>
            <a:r>
              <a:rPr lang="en-US" altLang="en-US" dirty="0"/>
              <a:t>Student &amp; Staff Reporting</a:t>
            </a:r>
            <a:br>
              <a:rPr lang="en-US" altLang="en-US" dirty="0"/>
            </a:br>
            <a:r>
              <a:rPr lang="en-US" altLang="en-US" dirty="0"/>
              <a:t>&amp; Online Resources</a:t>
            </a:r>
            <a:br>
              <a:rPr lang="en-US" altLang="en-US" dirty="0"/>
            </a:br>
            <a:r>
              <a:rPr lang="en-US" altLang="en-US" dirty="0"/>
              <a:t>What’s New for 2021-22</a:t>
            </a:r>
            <a:br>
              <a:rPr lang="en-US" altLang="en-US" dirty="0"/>
            </a:br>
            <a:br>
              <a:rPr lang="en-US" altLang="en-US" dirty="0"/>
            </a:br>
            <a:r>
              <a:rPr lang="en-US" altLang="en-US" dirty="0"/>
              <a:t>July 20</a:t>
            </a:r>
            <a:r>
              <a:rPr lang="en-US" altLang="en-US" baseline="30000" dirty="0"/>
              <a:t>th</a:t>
            </a:r>
            <a:r>
              <a:rPr lang="en-US" altLang="en-US" dirty="0"/>
              <a:t> at 10AM</a:t>
            </a:r>
            <a:br>
              <a:rPr lang="en-US" altLang="en-US" dirty="0"/>
            </a:br>
            <a:endParaRPr lang="en-US" altLang="en-US" dirty="0"/>
          </a:p>
        </p:txBody>
      </p:sp>
      <p:sp>
        <p:nvSpPr>
          <p:cNvPr id="3" name="Slide Number Placeholder 2">
            <a:extLst>
              <a:ext uri="{FF2B5EF4-FFF2-40B4-BE49-F238E27FC236}">
                <a16:creationId xmlns:a16="http://schemas.microsoft.com/office/drawing/2014/main" id="{8CF04EF4-6DA2-40B1-A024-A06537CE974F}"/>
              </a:ext>
            </a:extLst>
          </p:cNvPr>
          <p:cNvSpPr>
            <a:spLocks noGrp="1"/>
          </p:cNvSpPr>
          <p:nvPr>
            <p:ph type="sldNum" sz="quarter" idx="4"/>
          </p:nvPr>
        </p:nvSpPr>
        <p:spPr/>
        <p:txBody>
          <a:bodyPr/>
          <a:lstStyle/>
          <a:p>
            <a:fld id="{30A0C190-360D-49E3-8EC9-9293A5AA1D17}" type="slidenum">
              <a:rPr lang="en-US" altLang="en-US" smtClean="0"/>
              <a:pPr/>
              <a:t>1</a:t>
            </a:fld>
            <a:endParaRPr lang="en-US" altLang="en-US"/>
          </a:p>
        </p:txBody>
      </p:sp>
      <p:pic>
        <p:nvPicPr>
          <p:cNvPr id="4" name="Picture 3">
            <a:extLst>
              <a:ext uri="{FF2B5EF4-FFF2-40B4-BE49-F238E27FC236}">
                <a16:creationId xmlns:a16="http://schemas.microsoft.com/office/drawing/2014/main" id="{AF8C1970-2635-4464-A084-4D259CF687A1}"/>
              </a:ext>
            </a:extLst>
          </p:cNvPr>
          <p:cNvPicPr>
            <a:picLocks noChangeAspect="1"/>
          </p:cNvPicPr>
          <p:nvPr/>
        </p:nvPicPr>
        <p:blipFill>
          <a:blip r:embed="rId2"/>
          <a:stretch>
            <a:fillRect/>
          </a:stretch>
        </p:blipFill>
        <p:spPr>
          <a:xfrm>
            <a:off x="3200400" y="4229334"/>
            <a:ext cx="2971800" cy="24921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9F44-9CBE-4201-9AEC-ECFAFE24BD3F}"/>
              </a:ext>
            </a:extLst>
          </p:cNvPr>
          <p:cNvSpPr>
            <a:spLocks noGrp="1"/>
          </p:cNvSpPr>
          <p:nvPr>
            <p:ph type="title"/>
          </p:nvPr>
        </p:nvSpPr>
        <p:spPr/>
        <p:txBody>
          <a:bodyPr/>
          <a:lstStyle/>
          <a:p>
            <a:r>
              <a:rPr lang="en-US" dirty="0"/>
              <a:t>Student Daily Attendance – COMING SOON</a:t>
            </a:r>
          </a:p>
        </p:txBody>
      </p:sp>
      <p:pic>
        <p:nvPicPr>
          <p:cNvPr id="5" name="Content Placeholder 4">
            <a:extLst>
              <a:ext uri="{FF2B5EF4-FFF2-40B4-BE49-F238E27FC236}">
                <a16:creationId xmlns:a16="http://schemas.microsoft.com/office/drawing/2014/main" id="{42B4441C-1A5D-4522-9E88-6F5F9D2721CF}"/>
              </a:ext>
            </a:extLst>
          </p:cNvPr>
          <p:cNvPicPr>
            <a:picLocks noGrp="1" noChangeAspect="1"/>
          </p:cNvPicPr>
          <p:nvPr>
            <p:ph idx="1"/>
          </p:nvPr>
        </p:nvPicPr>
        <p:blipFill>
          <a:blip r:embed="rId2"/>
          <a:stretch>
            <a:fillRect/>
          </a:stretch>
        </p:blipFill>
        <p:spPr>
          <a:xfrm>
            <a:off x="381000" y="1363865"/>
            <a:ext cx="8229600" cy="4579735"/>
          </a:xfrm>
          <a:prstGeom prst="rect">
            <a:avLst/>
          </a:prstGeom>
        </p:spPr>
      </p:pic>
      <p:sp>
        <p:nvSpPr>
          <p:cNvPr id="4" name="Slide Number Placeholder 3">
            <a:extLst>
              <a:ext uri="{FF2B5EF4-FFF2-40B4-BE49-F238E27FC236}">
                <a16:creationId xmlns:a16="http://schemas.microsoft.com/office/drawing/2014/main" id="{4FDA231F-1DF9-420A-85FB-7F7674C94559}"/>
              </a:ext>
            </a:extLst>
          </p:cNvPr>
          <p:cNvSpPr>
            <a:spLocks noGrp="1"/>
          </p:cNvSpPr>
          <p:nvPr>
            <p:ph type="sldNum" sz="quarter" idx="11"/>
          </p:nvPr>
        </p:nvSpPr>
        <p:spPr/>
        <p:txBody>
          <a:bodyPr/>
          <a:lstStyle/>
          <a:p>
            <a:fld id="{8924D561-4F5F-46CB-BC66-45DFA48FB00A}" type="slidenum">
              <a:rPr lang="en-US" altLang="en-US" smtClean="0"/>
              <a:pPr/>
              <a:t>10</a:t>
            </a:fld>
            <a:endParaRPr lang="en-US" altLang="en-US"/>
          </a:p>
        </p:txBody>
      </p:sp>
    </p:spTree>
    <p:extLst>
      <p:ext uri="{BB962C8B-B14F-4D97-AF65-F5344CB8AC3E}">
        <p14:creationId xmlns:p14="http://schemas.microsoft.com/office/powerpoint/2010/main" val="133648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5BF73-A309-479B-8DAF-8E7276342F6B}"/>
              </a:ext>
            </a:extLst>
          </p:cNvPr>
          <p:cNvSpPr>
            <a:spLocks noGrp="1"/>
          </p:cNvSpPr>
          <p:nvPr>
            <p:ph type="title"/>
          </p:nvPr>
        </p:nvSpPr>
        <p:spPr/>
        <p:txBody>
          <a:bodyPr/>
          <a:lstStyle/>
          <a:p>
            <a:r>
              <a:rPr lang="en-US" dirty="0"/>
              <a:t>Attendance Status</a:t>
            </a:r>
            <a:br>
              <a:rPr lang="en-US" dirty="0"/>
            </a:br>
            <a:endParaRPr lang="en-US" dirty="0"/>
          </a:p>
        </p:txBody>
      </p:sp>
      <p:pic>
        <p:nvPicPr>
          <p:cNvPr id="5" name="Content Placeholder 4">
            <a:extLst>
              <a:ext uri="{FF2B5EF4-FFF2-40B4-BE49-F238E27FC236}">
                <a16:creationId xmlns:a16="http://schemas.microsoft.com/office/drawing/2014/main" id="{6DA5B56D-E1FB-4BAA-A1A7-B1767B2D1B65}"/>
              </a:ext>
            </a:extLst>
          </p:cNvPr>
          <p:cNvPicPr>
            <a:picLocks noGrp="1" noChangeAspect="1"/>
          </p:cNvPicPr>
          <p:nvPr>
            <p:ph idx="1"/>
          </p:nvPr>
        </p:nvPicPr>
        <p:blipFill>
          <a:blip r:embed="rId2"/>
          <a:stretch>
            <a:fillRect/>
          </a:stretch>
        </p:blipFill>
        <p:spPr>
          <a:xfrm>
            <a:off x="304799" y="1371600"/>
            <a:ext cx="8683289" cy="4191000"/>
          </a:xfrm>
          <a:prstGeom prst="rect">
            <a:avLst/>
          </a:prstGeom>
        </p:spPr>
      </p:pic>
      <p:sp>
        <p:nvSpPr>
          <p:cNvPr id="4" name="Slide Number Placeholder 3">
            <a:extLst>
              <a:ext uri="{FF2B5EF4-FFF2-40B4-BE49-F238E27FC236}">
                <a16:creationId xmlns:a16="http://schemas.microsoft.com/office/drawing/2014/main" id="{1B96D05C-7FB9-44B1-B4E8-3DDABDFCBAA4}"/>
              </a:ext>
            </a:extLst>
          </p:cNvPr>
          <p:cNvSpPr>
            <a:spLocks noGrp="1"/>
          </p:cNvSpPr>
          <p:nvPr>
            <p:ph type="sldNum" sz="quarter" idx="11"/>
          </p:nvPr>
        </p:nvSpPr>
        <p:spPr/>
        <p:txBody>
          <a:bodyPr/>
          <a:lstStyle/>
          <a:p>
            <a:fld id="{8924D561-4F5F-46CB-BC66-45DFA48FB00A}" type="slidenum">
              <a:rPr lang="en-US" altLang="en-US" smtClean="0"/>
              <a:pPr/>
              <a:t>11</a:t>
            </a:fld>
            <a:endParaRPr lang="en-US" altLang="en-US"/>
          </a:p>
        </p:txBody>
      </p:sp>
    </p:spTree>
    <p:extLst>
      <p:ext uri="{BB962C8B-B14F-4D97-AF65-F5344CB8AC3E}">
        <p14:creationId xmlns:p14="http://schemas.microsoft.com/office/powerpoint/2010/main" val="335630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13E9-2777-4305-9170-DF55D28A9110}"/>
              </a:ext>
            </a:extLst>
          </p:cNvPr>
          <p:cNvSpPr>
            <a:spLocks noGrp="1"/>
          </p:cNvSpPr>
          <p:nvPr>
            <p:ph type="title"/>
          </p:nvPr>
        </p:nvSpPr>
        <p:spPr/>
        <p:txBody>
          <a:bodyPr/>
          <a:lstStyle/>
          <a:p>
            <a:br>
              <a:rPr lang="en-US" dirty="0"/>
            </a:br>
            <a:r>
              <a:rPr lang="en-US" dirty="0"/>
              <a:t>Modality</a:t>
            </a:r>
            <a:br>
              <a:rPr lang="en-US" dirty="0"/>
            </a:br>
            <a:endParaRPr lang="en-US" dirty="0"/>
          </a:p>
        </p:txBody>
      </p:sp>
      <p:pic>
        <p:nvPicPr>
          <p:cNvPr id="5" name="Content Placeholder 4">
            <a:extLst>
              <a:ext uri="{FF2B5EF4-FFF2-40B4-BE49-F238E27FC236}">
                <a16:creationId xmlns:a16="http://schemas.microsoft.com/office/drawing/2014/main" id="{982043DE-1DDD-446E-9803-73E569EE28D6}"/>
              </a:ext>
            </a:extLst>
          </p:cNvPr>
          <p:cNvPicPr>
            <a:picLocks noGrp="1" noChangeAspect="1"/>
          </p:cNvPicPr>
          <p:nvPr>
            <p:ph idx="1"/>
          </p:nvPr>
        </p:nvPicPr>
        <p:blipFill>
          <a:blip r:embed="rId2"/>
          <a:stretch>
            <a:fillRect/>
          </a:stretch>
        </p:blipFill>
        <p:spPr>
          <a:xfrm>
            <a:off x="467710" y="2228850"/>
            <a:ext cx="8229600" cy="2514600"/>
          </a:xfrm>
          <a:prstGeom prst="rect">
            <a:avLst/>
          </a:prstGeom>
        </p:spPr>
      </p:pic>
      <p:sp>
        <p:nvSpPr>
          <p:cNvPr id="4" name="Slide Number Placeholder 3">
            <a:extLst>
              <a:ext uri="{FF2B5EF4-FFF2-40B4-BE49-F238E27FC236}">
                <a16:creationId xmlns:a16="http://schemas.microsoft.com/office/drawing/2014/main" id="{D4BBC202-BAD7-4C63-AF1E-AC45A72379DE}"/>
              </a:ext>
            </a:extLst>
          </p:cNvPr>
          <p:cNvSpPr>
            <a:spLocks noGrp="1"/>
          </p:cNvSpPr>
          <p:nvPr>
            <p:ph type="sldNum" sz="quarter" idx="11"/>
          </p:nvPr>
        </p:nvSpPr>
        <p:spPr/>
        <p:txBody>
          <a:bodyPr/>
          <a:lstStyle/>
          <a:p>
            <a:fld id="{8924D561-4F5F-46CB-BC66-45DFA48FB00A}" type="slidenum">
              <a:rPr lang="en-US" altLang="en-US" smtClean="0"/>
              <a:pPr/>
              <a:t>12</a:t>
            </a:fld>
            <a:endParaRPr lang="en-US" altLang="en-US"/>
          </a:p>
        </p:txBody>
      </p:sp>
    </p:spTree>
    <p:extLst>
      <p:ext uri="{BB962C8B-B14F-4D97-AF65-F5344CB8AC3E}">
        <p14:creationId xmlns:p14="http://schemas.microsoft.com/office/powerpoint/2010/main" val="1119900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37A2-AF31-44E4-9291-60C02C396726}"/>
              </a:ext>
            </a:extLst>
          </p:cNvPr>
          <p:cNvSpPr>
            <a:spLocks noGrp="1"/>
          </p:cNvSpPr>
          <p:nvPr>
            <p:ph type="title"/>
          </p:nvPr>
        </p:nvSpPr>
        <p:spPr/>
        <p:txBody>
          <a:bodyPr/>
          <a:lstStyle/>
          <a:p>
            <a:r>
              <a:rPr lang="en-US" dirty="0"/>
              <a:t>New Resident District Report</a:t>
            </a:r>
          </a:p>
        </p:txBody>
      </p:sp>
      <p:sp>
        <p:nvSpPr>
          <p:cNvPr id="3" name="Content Placeholder 2">
            <a:extLst>
              <a:ext uri="{FF2B5EF4-FFF2-40B4-BE49-F238E27FC236}">
                <a16:creationId xmlns:a16="http://schemas.microsoft.com/office/drawing/2014/main" id="{C6437709-52EA-47EA-852A-EEAC8F6EFA43}"/>
              </a:ext>
            </a:extLst>
          </p:cNvPr>
          <p:cNvSpPr>
            <a:spLocks noGrp="1"/>
          </p:cNvSpPr>
          <p:nvPr>
            <p:ph idx="1"/>
          </p:nvPr>
        </p:nvSpPr>
        <p:spPr/>
        <p:txBody>
          <a:bodyPr/>
          <a:lstStyle/>
          <a:p>
            <a:r>
              <a:rPr lang="en-US" sz="3200" dirty="0"/>
              <a:t>Shows students who are residents of an SAU yet are not fiscally paid for by the SAU.</a:t>
            </a:r>
          </a:p>
          <a:p>
            <a:r>
              <a:rPr lang="en-US" sz="3200" dirty="0"/>
              <a:t>Includes Superintendents Agreements (Outgoing) and Resident students attending a Charter School or Private School.</a:t>
            </a:r>
          </a:p>
          <a:p>
            <a:endParaRPr lang="en-US" dirty="0"/>
          </a:p>
        </p:txBody>
      </p:sp>
      <p:sp>
        <p:nvSpPr>
          <p:cNvPr id="4" name="Slide Number Placeholder 3">
            <a:extLst>
              <a:ext uri="{FF2B5EF4-FFF2-40B4-BE49-F238E27FC236}">
                <a16:creationId xmlns:a16="http://schemas.microsoft.com/office/drawing/2014/main" id="{0CECF694-5D05-41E6-9E19-C61AAC411AFC}"/>
              </a:ext>
            </a:extLst>
          </p:cNvPr>
          <p:cNvSpPr>
            <a:spLocks noGrp="1"/>
          </p:cNvSpPr>
          <p:nvPr>
            <p:ph type="sldNum" sz="quarter" idx="11"/>
          </p:nvPr>
        </p:nvSpPr>
        <p:spPr/>
        <p:txBody>
          <a:bodyPr/>
          <a:lstStyle/>
          <a:p>
            <a:fld id="{8924D561-4F5F-46CB-BC66-45DFA48FB00A}" type="slidenum">
              <a:rPr lang="en-US" altLang="en-US" smtClean="0"/>
              <a:pPr/>
              <a:t>13</a:t>
            </a:fld>
            <a:endParaRPr lang="en-US" altLang="en-US"/>
          </a:p>
        </p:txBody>
      </p:sp>
    </p:spTree>
    <p:extLst>
      <p:ext uri="{BB962C8B-B14F-4D97-AF65-F5344CB8AC3E}">
        <p14:creationId xmlns:p14="http://schemas.microsoft.com/office/powerpoint/2010/main" val="9790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8DE6-B33C-46AB-857B-0406B5891557}"/>
              </a:ext>
            </a:extLst>
          </p:cNvPr>
          <p:cNvSpPr>
            <a:spLocks noGrp="1"/>
          </p:cNvSpPr>
          <p:nvPr>
            <p:ph type="title"/>
          </p:nvPr>
        </p:nvSpPr>
        <p:spPr/>
        <p:txBody>
          <a:bodyPr/>
          <a:lstStyle/>
          <a:p>
            <a:r>
              <a:rPr lang="en-US" dirty="0"/>
              <a:t>New Resident District Report</a:t>
            </a:r>
          </a:p>
        </p:txBody>
      </p:sp>
      <p:pic>
        <p:nvPicPr>
          <p:cNvPr id="5" name="Content Placeholder 4">
            <a:extLst>
              <a:ext uri="{FF2B5EF4-FFF2-40B4-BE49-F238E27FC236}">
                <a16:creationId xmlns:a16="http://schemas.microsoft.com/office/drawing/2014/main" id="{ECF52337-4DB9-4438-B052-A595D4F45516}"/>
              </a:ext>
            </a:extLst>
          </p:cNvPr>
          <p:cNvPicPr>
            <a:picLocks noGrp="1" noChangeAspect="1"/>
          </p:cNvPicPr>
          <p:nvPr>
            <p:ph idx="1"/>
          </p:nvPr>
        </p:nvPicPr>
        <p:blipFill>
          <a:blip r:embed="rId2"/>
          <a:stretch>
            <a:fillRect/>
          </a:stretch>
        </p:blipFill>
        <p:spPr>
          <a:xfrm>
            <a:off x="190150" y="2095500"/>
            <a:ext cx="8534400" cy="2971800"/>
          </a:xfrm>
          <a:prstGeom prst="rect">
            <a:avLst/>
          </a:prstGeom>
        </p:spPr>
      </p:pic>
      <p:sp>
        <p:nvSpPr>
          <p:cNvPr id="4" name="Slide Number Placeholder 3">
            <a:extLst>
              <a:ext uri="{FF2B5EF4-FFF2-40B4-BE49-F238E27FC236}">
                <a16:creationId xmlns:a16="http://schemas.microsoft.com/office/drawing/2014/main" id="{E76A5A44-2A61-42CD-820F-3E0BDB814606}"/>
              </a:ext>
            </a:extLst>
          </p:cNvPr>
          <p:cNvSpPr>
            <a:spLocks noGrp="1"/>
          </p:cNvSpPr>
          <p:nvPr>
            <p:ph type="sldNum" sz="quarter" idx="11"/>
          </p:nvPr>
        </p:nvSpPr>
        <p:spPr/>
        <p:txBody>
          <a:bodyPr/>
          <a:lstStyle/>
          <a:p>
            <a:fld id="{8924D561-4F5F-46CB-BC66-45DFA48FB00A}" type="slidenum">
              <a:rPr lang="en-US" altLang="en-US" smtClean="0"/>
              <a:pPr/>
              <a:t>14</a:t>
            </a:fld>
            <a:endParaRPr lang="en-US" altLang="en-US"/>
          </a:p>
        </p:txBody>
      </p:sp>
    </p:spTree>
    <p:extLst>
      <p:ext uri="{BB962C8B-B14F-4D97-AF65-F5344CB8AC3E}">
        <p14:creationId xmlns:p14="http://schemas.microsoft.com/office/powerpoint/2010/main" val="835794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0E1B5-8CD0-492F-B9AD-3E5592BFF003}"/>
              </a:ext>
            </a:extLst>
          </p:cNvPr>
          <p:cNvSpPr>
            <a:spLocks noGrp="1"/>
          </p:cNvSpPr>
          <p:nvPr>
            <p:ph type="title"/>
          </p:nvPr>
        </p:nvSpPr>
        <p:spPr/>
        <p:txBody>
          <a:bodyPr/>
          <a:lstStyle/>
          <a:p>
            <a:r>
              <a:rPr lang="en-US" dirty="0"/>
              <a:t>Economically Disadvantaged Status </a:t>
            </a:r>
          </a:p>
        </p:txBody>
      </p:sp>
      <p:sp>
        <p:nvSpPr>
          <p:cNvPr id="3" name="Content Placeholder 2">
            <a:extLst>
              <a:ext uri="{FF2B5EF4-FFF2-40B4-BE49-F238E27FC236}">
                <a16:creationId xmlns:a16="http://schemas.microsoft.com/office/drawing/2014/main" id="{344A637D-38A7-412A-9693-A8B8914CAC1C}"/>
              </a:ext>
            </a:extLst>
          </p:cNvPr>
          <p:cNvSpPr>
            <a:spLocks noGrp="1"/>
          </p:cNvSpPr>
          <p:nvPr>
            <p:ph idx="1"/>
          </p:nvPr>
        </p:nvSpPr>
        <p:spPr/>
        <p:txBody>
          <a:bodyPr/>
          <a:lstStyle/>
          <a:p>
            <a:r>
              <a:rPr lang="en-US" sz="2000" dirty="0"/>
              <a:t>Alternate Economically Disadvantage Survey</a:t>
            </a:r>
          </a:p>
          <a:p>
            <a:pPr lvl="1"/>
            <a:r>
              <a:rPr lang="en-US" sz="2000" dirty="0"/>
              <a:t>Not for nutrition purposes and should not be collected or entered by your nutrition staff.</a:t>
            </a:r>
          </a:p>
          <a:p>
            <a:pPr lvl="1"/>
            <a:r>
              <a:rPr lang="en-US" sz="2000" dirty="0"/>
              <a:t>SAUs that do not collect school lunch information because they have chosen to implement the Community Eligibility Provision (CEP) for the federal school nutrition funds purposes, or for some other reason; are still required to report individual student information.</a:t>
            </a:r>
          </a:p>
          <a:p>
            <a:pPr lvl="1"/>
            <a:r>
              <a:rPr lang="en-US" sz="2000" dirty="0"/>
              <a:t>The Maine Department of Education will utilize the Economic Status to determine the Economically Disadvantaged percentage for each school administrative unit’s </a:t>
            </a:r>
            <a:r>
              <a:rPr lang="en-US" sz="2000" dirty="0" err="1"/>
              <a:t>subsidizable</a:t>
            </a:r>
            <a:r>
              <a:rPr lang="en-US" sz="2000" dirty="0"/>
              <a:t> students. </a:t>
            </a:r>
          </a:p>
          <a:p>
            <a:endParaRPr lang="en-US" dirty="0"/>
          </a:p>
        </p:txBody>
      </p:sp>
      <p:sp>
        <p:nvSpPr>
          <p:cNvPr id="4" name="Slide Number Placeholder 3">
            <a:extLst>
              <a:ext uri="{FF2B5EF4-FFF2-40B4-BE49-F238E27FC236}">
                <a16:creationId xmlns:a16="http://schemas.microsoft.com/office/drawing/2014/main" id="{34351317-D7C6-4C85-8462-0AEB8037EAA0}"/>
              </a:ext>
            </a:extLst>
          </p:cNvPr>
          <p:cNvSpPr>
            <a:spLocks noGrp="1"/>
          </p:cNvSpPr>
          <p:nvPr>
            <p:ph type="sldNum" sz="quarter" idx="11"/>
          </p:nvPr>
        </p:nvSpPr>
        <p:spPr/>
        <p:txBody>
          <a:bodyPr/>
          <a:lstStyle/>
          <a:p>
            <a:fld id="{8924D561-4F5F-46CB-BC66-45DFA48FB00A}" type="slidenum">
              <a:rPr lang="en-US" altLang="en-US" smtClean="0"/>
              <a:pPr/>
              <a:t>15</a:t>
            </a:fld>
            <a:endParaRPr lang="en-US" altLang="en-US"/>
          </a:p>
        </p:txBody>
      </p:sp>
    </p:spTree>
    <p:extLst>
      <p:ext uri="{BB962C8B-B14F-4D97-AF65-F5344CB8AC3E}">
        <p14:creationId xmlns:p14="http://schemas.microsoft.com/office/powerpoint/2010/main" val="21191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1517-E12D-4D7B-B6E8-5AB90C702BE5}"/>
              </a:ext>
            </a:extLst>
          </p:cNvPr>
          <p:cNvSpPr>
            <a:spLocks noGrp="1"/>
          </p:cNvSpPr>
          <p:nvPr>
            <p:ph type="title"/>
          </p:nvPr>
        </p:nvSpPr>
        <p:spPr/>
        <p:txBody>
          <a:bodyPr/>
          <a:lstStyle/>
          <a:p>
            <a:r>
              <a:rPr lang="en-US" dirty="0"/>
              <a:t>Economically Disadvantaged Status </a:t>
            </a:r>
          </a:p>
        </p:txBody>
      </p:sp>
      <p:pic>
        <p:nvPicPr>
          <p:cNvPr id="5" name="Content Placeholder 4">
            <a:extLst>
              <a:ext uri="{FF2B5EF4-FFF2-40B4-BE49-F238E27FC236}">
                <a16:creationId xmlns:a16="http://schemas.microsoft.com/office/drawing/2014/main" id="{ED297DEB-CCEF-4CCA-85B6-F81B3EEBF341}"/>
              </a:ext>
            </a:extLst>
          </p:cNvPr>
          <p:cNvPicPr>
            <a:picLocks noGrp="1" noChangeAspect="1"/>
          </p:cNvPicPr>
          <p:nvPr>
            <p:ph idx="1"/>
          </p:nvPr>
        </p:nvPicPr>
        <p:blipFill>
          <a:blip r:embed="rId2"/>
          <a:stretch>
            <a:fillRect/>
          </a:stretch>
        </p:blipFill>
        <p:spPr>
          <a:xfrm>
            <a:off x="457200" y="1705836"/>
            <a:ext cx="8229600" cy="4009890"/>
          </a:xfrm>
          <a:prstGeom prst="rect">
            <a:avLst/>
          </a:prstGeom>
        </p:spPr>
      </p:pic>
      <p:sp>
        <p:nvSpPr>
          <p:cNvPr id="4" name="Slide Number Placeholder 3">
            <a:extLst>
              <a:ext uri="{FF2B5EF4-FFF2-40B4-BE49-F238E27FC236}">
                <a16:creationId xmlns:a16="http://schemas.microsoft.com/office/drawing/2014/main" id="{632575C9-09B0-48B8-B4FC-A62E79042CE6}"/>
              </a:ext>
            </a:extLst>
          </p:cNvPr>
          <p:cNvSpPr>
            <a:spLocks noGrp="1"/>
          </p:cNvSpPr>
          <p:nvPr>
            <p:ph type="sldNum" sz="quarter" idx="11"/>
          </p:nvPr>
        </p:nvSpPr>
        <p:spPr/>
        <p:txBody>
          <a:bodyPr/>
          <a:lstStyle/>
          <a:p>
            <a:fld id="{8924D561-4F5F-46CB-BC66-45DFA48FB00A}" type="slidenum">
              <a:rPr lang="en-US" altLang="en-US" smtClean="0"/>
              <a:pPr/>
              <a:t>16</a:t>
            </a:fld>
            <a:endParaRPr lang="en-US" altLang="en-US"/>
          </a:p>
        </p:txBody>
      </p:sp>
    </p:spTree>
    <p:extLst>
      <p:ext uri="{BB962C8B-B14F-4D97-AF65-F5344CB8AC3E}">
        <p14:creationId xmlns:p14="http://schemas.microsoft.com/office/powerpoint/2010/main" val="77380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B3BB-C3F8-421A-8DA3-72FA1F39BEB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ECEDA68-11E1-4650-9877-0E8ACC7E91D9}"/>
              </a:ext>
            </a:extLst>
          </p:cNvPr>
          <p:cNvSpPr>
            <a:spLocks noGrp="1"/>
          </p:cNvSpPr>
          <p:nvPr>
            <p:ph idx="1"/>
          </p:nvPr>
        </p:nvSpPr>
        <p:spPr>
          <a:xfrm>
            <a:off x="457200" y="1924051"/>
            <a:ext cx="8229600" cy="3657600"/>
          </a:xfrm>
        </p:spPr>
        <p:txBody>
          <a:bodyPr/>
          <a:lstStyle/>
          <a:p>
            <a:pPr marL="0" indent="0" algn="ctr">
              <a:buNone/>
            </a:pPr>
            <a:r>
              <a:rPr lang="en-US" sz="4800" b="1" dirty="0">
                <a:latin typeface="+mj-lt"/>
              </a:rPr>
              <a:t>What's New for 2021-2022  </a:t>
            </a:r>
          </a:p>
          <a:p>
            <a:pPr marL="0" indent="0" algn="ctr">
              <a:buNone/>
            </a:pPr>
            <a:r>
              <a:rPr lang="en-US" sz="6600" b="1" dirty="0">
                <a:latin typeface="+mj-lt"/>
              </a:rPr>
              <a:t>Student Data</a:t>
            </a:r>
          </a:p>
          <a:p>
            <a:pPr marL="0" indent="0" algn="ctr">
              <a:buNone/>
            </a:pPr>
            <a:r>
              <a:rPr lang="en-US" sz="6600" b="1" dirty="0">
                <a:latin typeface="+mj-lt"/>
              </a:rPr>
              <a:t>Questions?</a:t>
            </a:r>
          </a:p>
          <a:p>
            <a:endParaRPr lang="en-US" dirty="0"/>
          </a:p>
        </p:txBody>
      </p:sp>
      <p:sp>
        <p:nvSpPr>
          <p:cNvPr id="4" name="Slide Number Placeholder 3">
            <a:extLst>
              <a:ext uri="{FF2B5EF4-FFF2-40B4-BE49-F238E27FC236}">
                <a16:creationId xmlns:a16="http://schemas.microsoft.com/office/drawing/2014/main" id="{69AC2C1B-F724-4F74-8B36-AA73C69070CB}"/>
              </a:ext>
            </a:extLst>
          </p:cNvPr>
          <p:cNvSpPr>
            <a:spLocks noGrp="1"/>
          </p:cNvSpPr>
          <p:nvPr>
            <p:ph type="sldNum" sz="quarter" idx="11"/>
          </p:nvPr>
        </p:nvSpPr>
        <p:spPr/>
        <p:txBody>
          <a:bodyPr/>
          <a:lstStyle/>
          <a:p>
            <a:fld id="{8924D561-4F5F-46CB-BC66-45DFA48FB00A}" type="slidenum">
              <a:rPr lang="en-US" altLang="en-US" smtClean="0"/>
              <a:pPr/>
              <a:t>17</a:t>
            </a:fld>
            <a:endParaRPr lang="en-US" altLang="en-US"/>
          </a:p>
        </p:txBody>
      </p:sp>
    </p:spTree>
    <p:extLst>
      <p:ext uri="{BB962C8B-B14F-4D97-AF65-F5344CB8AC3E}">
        <p14:creationId xmlns:p14="http://schemas.microsoft.com/office/powerpoint/2010/main" val="3769826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DD7D-E6B3-4F21-B19E-9026DBF83F85}"/>
              </a:ext>
            </a:extLst>
          </p:cNvPr>
          <p:cNvSpPr>
            <a:spLocks noGrp="1"/>
          </p:cNvSpPr>
          <p:nvPr>
            <p:ph type="title"/>
          </p:nvPr>
        </p:nvSpPr>
        <p:spPr>
          <a:xfrm>
            <a:off x="457200" y="76200"/>
            <a:ext cx="8229600" cy="838200"/>
          </a:xfrm>
        </p:spPr>
        <p:txBody>
          <a:bodyPr/>
          <a:lstStyle/>
          <a:p>
            <a:endParaRPr lang="en-US" dirty="0"/>
          </a:p>
        </p:txBody>
      </p:sp>
      <p:sp>
        <p:nvSpPr>
          <p:cNvPr id="3" name="Content Placeholder 2">
            <a:extLst>
              <a:ext uri="{FF2B5EF4-FFF2-40B4-BE49-F238E27FC236}">
                <a16:creationId xmlns:a16="http://schemas.microsoft.com/office/drawing/2014/main" id="{002CC1E1-8A32-4EE7-8DEA-34C1091A45D3}"/>
              </a:ext>
            </a:extLst>
          </p:cNvPr>
          <p:cNvSpPr>
            <a:spLocks noGrp="1"/>
          </p:cNvSpPr>
          <p:nvPr>
            <p:ph idx="1"/>
          </p:nvPr>
        </p:nvSpPr>
        <p:spPr/>
        <p:txBody>
          <a:bodyPr/>
          <a:lstStyle/>
          <a:p>
            <a:pPr marL="0" indent="0" algn="ctr">
              <a:buNone/>
            </a:pPr>
            <a:r>
              <a:rPr lang="en-US" sz="4800" b="1" dirty="0">
                <a:latin typeface="+mj-lt"/>
              </a:rPr>
              <a:t>What's New for 2021-2022  </a:t>
            </a:r>
          </a:p>
          <a:p>
            <a:pPr marL="0" indent="0" algn="ctr">
              <a:buNone/>
            </a:pPr>
            <a:endParaRPr lang="en-US" sz="4800" b="1" dirty="0">
              <a:latin typeface="+mj-lt"/>
            </a:endParaRPr>
          </a:p>
          <a:p>
            <a:pPr marL="0" indent="0" algn="ctr">
              <a:buNone/>
            </a:pPr>
            <a:r>
              <a:rPr lang="en-US" sz="7200" b="1" dirty="0">
                <a:latin typeface="+mj-lt"/>
              </a:rPr>
              <a:t>Staff Data</a:t>
            </a:r>
          </a:p>
        </p:txBody>
      </p:sp>
      <p:sp>
        <p:nvSpPr>
          <p:cNvPr id="4" name="Slide Number Placeholder 3">
            <a:extLst>
              <a:ext uri="{FF2B5EF4-FFF2-40B4-BE49-F238E27FC236}">
                <a16:creationId xmlns:a16="http://schemas.microsoft.com/office/drawing/2014/main" id="{C986B301-3762-4A91-8426-0E2A37C878D3}"/>
              </a:ext>
            </a:extLst>
          </p:cNvPr>
          <p:cNvSpPr>
            <a:spLocks noGrp="1"/>
          </p:cNvSpPr>
          <p:nvPr>
            <p:ph type="sldNum" sz="quarter" idx="11"/>
          </p:nvPr>
        </p:nvSpPr>
        <p:spPr/>
        <p:txBody>
          <a:bodyPr/>
          <a:lstStyle/>
          <a:p>
            <a:fld id="{8924D561-4F5F-46CB-BC66-45DFA48FB00A}" type="slidenum">
              <a:rPr lang="en-US" altLang="en-US" smtClean="0"/>
              <a:pPr/>
              <a:t>18</a:t>
            </a:fld>
            <a:endParaRPr lang="en-US" altLang="en-US"/>
          </a:p>
        </p:txBody>
      </p:sp>
    </p:spTree>
    <p:extLst>
      <p:ext uri="{BB962C8B-B14F-4D97-AF65-F5344CB8AC3E}">
        <p14:creationId xmlns:p14="http://schemas.microsoft.com/office/powerpoint/2010/main" val="671275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C545-833A-4A41-9A01-27A9D8DE318B}"/>
              </a:ext>
            </a:extLst>
          </p:cNvPr>
          <p:cNvSpPr>
            <a:spLocks noGrp="1"/>
          </p:cNvSpPr>
          <p:nvPr>
            <p:ph type="title"/>
          </p:nvPr>
        </p:nvSpPr>
        <p:spPr/>
        <p:txBody>
          <a:bodyPr/>
          <a:lstStyle/>
          <a:p>
            <a:r>
              <a:rPr lang="en-US" dirty="0"/>
              <a:t>SAU Search functionality</a:t>
            </a:r>
          </a:p>
        </p:txBody>
      </p:sp>
      <p:sp>
        <p:nvSpPr>
          <p:cNvPr id="3" name="Content Placeholder 2">
            <a:extLst>
              <a:ext uri="{FF2B5EF4-FFF2-40B4-BE49-F238E27FC236}">
                <a16:creationId xmlns:a16="http://schemas.microsoft.com/office/drawing/2014/main" id="{FAF62D08-6D28-407C-A0FD-8B1FD8A254D3}"/>
              </a:ext>
            </a:extLst>
          </p:cNvPr>
          <p:cNvSpPr>
            <a:spLocks noGrp="1"/>
          </p:cNvSpPr>
          <p:nvPr>
            <p:ph idx="1"/>
          </p:nvPr>
        </p:nvSpPr>
        <p:spPr/>
        <p:txBody>
          <a:bodyPr/>
          <a:lstStyle/>
          <a:p>
            <a:pPr lvl="0"/>
            <a:r>
              <a:rPr lang="en-US" dirty="0"/>
              <a:t>A new column named “Position Status” added to the grid to display the collective status of the staff member.</a:t>
            </a:r>
            <a:endParaRPr lang="en-US" sz="2000" dirty="0"/>
          </a:p>
          <a:p>
            <a:pPr lvl="1"/>
            <a:r>
              <a:rPr lang="en-US" dirty="0"/>
              <a:t>If all the positions for a staff member are “Active” then the “Positions Status” shall be displayed as Active.</a:t>
            </a:r>
            <a:endParaRPr lang="en-US" sz="2000" dirty="0"/>
          </a:p>
          <a:p>
            <a:pPr lvl="1"/>
            <a:r>
              <a:rPr lang="en-US" dirty="0"/>
              <a:t>If at least one of the positions for a staff member is “In Progress” then the “Position Status” shall display InProgress with total number of positions in progress listed in parentheses.</a:t>
            </a:r>
            <a:endParaRPr lang="en-US" sz="2000" dirty="0"/>
          </a:p>
          <a:p>
            <a:endParaRPr lang="en-US" dirty="0"/>
          </a:p>
        </p:txBody>
      </p:sp>
      <p:sp>
        <p:nvSpPr>
          <p:cNvPr id="4" name="Slide Number Placeholder 3">
            <a:extLst>
              <a:ext uri="{FF2B5EF4-FFF2-40B4-BE49-F238E27FC236}">
                <a16:creationId xmlns:a16="http://schemas.microsoft.com/office/drawing/2014/main" id="{77912317-6ECF-4CE9-A50E-D1668B4EE8A2}"/>
              </a:ext>
            </a:extLst>
          </p:cNvPr>
          <p:cNvSpPr>
            <a:spLocks noGrp="1"/>
          </p:cNvSpPr>
          <p:nvPr>
            <p:ph type="sldNum" sz="quarter" idx="11"/>
          </p:nvPr>
        </p:nvSpPr>
        <p:spPr/>
        <p:txBody>
          <a:bodyPr/>
          <a:lstStyle/>
          <a:p>
            <a:fld id="{8924D561-4F5F-46CB-BC66-45DFA48FB00A}" type="slidenum">
              <a:rPr lang="en-US" altLang="en-US" smtClean="0"/>
              <a:pPr/>
              <a:t>19</a:t>
            </a:fld>
            <a:endParaRPr lang="en-US" altLang="en-US"/>
          </a:p>
        </p:txBody>
      </p:sp>
    </p:spTree>
    <p:extLst>
      <p:ext uri="{BB962C8B-B14F-4D97-AF65-F5344CB8AC3E}">
        <p14:creationId xmlns:p14="http://schemas.microsoft.com/office/powerpoint/2010/main" val="907901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B3BB-C3F8-421A-8DA3-72FA1F39BE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CEDA68-11E1-4650-9877-0E8ACC7E91D9}"/>
              </a:ext>
            </a:extLst>
          </p:cNvPr>
          <p:cNvSpPr>
            <a:spLocks noGrp="1"/>
          </p:cNvSpPr>
          <p:nvPr>
            <p:ph idx="1"/>
          </p:nvPr>
        </p:nvSpPr>
        <p:spPr/>
        <p:txBody>
          <a:bodyPr/>
          <a:lstStyle/>
          <a:p>
            <a:pPr marL="0" indent="0" algn="ctr">
              <a:buNone/>
            </a:pPr>
            <a:r>
              <a:rPr lang="en-US" sz="4800" b="1" dirty="0">
                <a:latin typeface="+mj-lt"/>
              </a:rPr>
              <a:t>What's New for 2021-2022  </a:t>
            </a:r>
          </a:p>
          <a:p>
            <a:pPr marL="0" indent="0">
              <a:buNone/>
            </a:pPr>
            <a:endParaRPr lang="en-US" sz="4800" b="1" dirty="0">
              <a:latin typeface="+mj-lt"/>
            </a:endParaRPr>
          </a:p>
          <a:p>
            <a:pPr marL="0" indent="0" algn="ctr">
              <a:buNone/>
            </a:pPr>
            <a:r>
              <a:rPr lang="en-US" sz="6600" b="1" dirty="0">
                <a:latin typeface="+mj-lt"/>
              </a:rPr>
              <a:t>Student Data</a:t>
            </a:r>
          </a:p>
          <a:p>
            <a:endParaRPr lang="en-US" dirty="0"/>
          </a:p>
        </p:txBody>
      </p:sp>
      <p:sp>
        <p:nvSpPr>
          <p:cNvPr id="4" name="Slide Number Placeholder 3">
            <a:extLst>
              <a:ext uri="{FF2B5EF4-FFF2-40B4-BE49-F238E27FC236}">
                <a16:creationId xmlns:a16="http://schemas.microsoft.com/office/drawing/2014/main" id="{69AC2C1B-F724-4F74-8B36-AA73C69070CB}"/>
              </a:ext>
            </a:extLst>
          </p:cNvPr>
          <p:cNvSpPr>
            <a:spLocks noGrp="1"/>
          </p:cNvSpPr>
          <p:nvPr>
            <p:ph type="sldNum" sz="quarter" idx="11"/>
          </p:nvPr>
        </p:nvSpPr>
        <p:spPr/>
        <p:txBody>
          <a:bodyPr/>
          <a:lstStyle/>
          <a:p>
            <a:fld id="{8924D561-4F5F-46CB-BC66-45DFA48FB00A}" type="slidenum">
              <a:rPr lang="en-US" altLang="en-US" smtClean="0"/>
              <a:pPr/>
              <a:t>2</a:t>
            </a:fld>
            <a:endParaRPr lang="en-US" altLang="en-US"/>
          </a:p>
        </p:txBody>
      </p:sp>
    </p:spTree>
    <p:extLst>
      <p:ext uri="{BB962C8B-B14F-4D97-AF65-F5344CB8AC3E}">
        <p14:creationId xmlns:p14="http://schemas.microsoft.com/office/powerpoint/2010/main" val="424835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4360F-AD76-4043-A449-D5D246B122D0}"/>
              </a:ext>
            </a:extLst>
          </p:cNvPr>
          <p:cNvSpPr>
            <a:spLocks noGrp="1"/>
          </p:cNvSpPr>
          <p:nvPr>
            <p:ph type="title"/>
          </p:nvPr>
        </p:nvSpPr>
        <p:spPr/>
        <p:txBody>
          <a:bodyPr/>
          <a:lstStyle/>
          <a:p>
            <a:r>
              <a:rPr lang="en-US" dirty="0"/>
              <a:t>SAU Search functionality</a:t>
            </a:r>
          </a:p>
        </p:txBody>
      </p:sp>
      <p:pic>
        <p:nvPicPr>
          <p:cNvPr id="5" name="Content Placeholder 4">
            <a:extLst>
              <a:ext uri="{FF2B5EF4-FFF2-40B4-BE49-F238E27FC236}">
                <a16:creationId xmlns:a16="http://schemas.microsoft.com/office/drawing/2014/main" id="{99B0E560-CAB5-411F-9A1C-6F95260AF0D8}"/>
              </a:ext>
            </a:extLst>
          </p:cNvPr>
          <p:cNvPicPr>
            <a:picLocks noGrp="1" noChangeAspect="1"/>
          </p:cNvPicPr>
          <p:nvPr>
            <p:ph idx="1"/>
          </p:nvPr>
        </p:nvPicPr>
        <p:blipFill>
          <a:blip r:embed="rId2"/>
          <a:stretch>
            <a:fillRect/>
          </a:stretch>
        </p:blipFill>
        <p:spPr>
          <a:xfrm>
            <a:off x="304800" y="1228850"/>
            <a:ext cx="8249584" cy="4790949"/>
          </a:xfrm>
          <a:prstGeom prst="rect">
            <a:avLst/>
          </a:prstGeom>
        </p:spPr>
      </p:pic>
      <p:sp>
        <p:nvSpPr>
          <p:cNvPr id="4" name="Slide Number Placeholder 3">
            <a:extLst>
              <a:ext uri="{FF2B5EF4-FFF2-40B4-BE49-F238E27FC236}">
                <a16:creationId xmlns:a16="http://schemas.microsoft.com/office/drawing/2014/main" id="{2CF8C77F-51EF-42D7-9657-CAF29E81080B}"/>
              </a:ext>
            </a:extLst>
          </p:cNvPr>
          <p:cNvSpPr>
            <a:spLocks noGrp="1"/>
          </p:cNvSpPr>
          <p:nvPr>
            <p:ph type="sldNum" sz="quarter" idx="11"/>
          </p:nvPr>
        </p:nvSpPr>
        <p:spPr/>
        <p:txBody>
          <a:bodyPr/>
          <a:lstStyle/>
          <a:p>
            <a:fld id="{8924D561-4F5F-46CB-BC66-45DFA48FB00A}" type="slidenum">
              <a:rPr lang="en-US" altLang="en-US" smtClean="0"/>
              <a:pPr/>
              <a:t>20</a:t>
            </a:fld>
            <a:endParaRPr lang="en-US" altLang="en-US"/>
          </a:p>
        </p:txBody>
      </p:sp>
    </p:spTree>
    <p:extLst>
      <p:ext uri="{BB962C8B-B14F-4D97-AF65-F5344CB8AC3E}">
        <p14:creationId xmlns:p14="http://schemas.microsoft.com/office/powerpoint/2010/main" val="2982802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8EDDE-4CE8-4F6C-8C63-C57358736CE8}"/>
              </a:ext>
            </a:extLst>
          </p:cNvPr>
          <p:cNvSpPr>
            <a:spLocks noGrp="1"/>
          </p:cNvSpPr>
          <p:nvPr>
            <p:ph type="title"/>
          </p:nvPr>
        </p:nvSpPr>
        <p:spPr/>
        <p:txBody>
          <a:bodyPr/>
          <a:lstStyle/>
          <a:p>
            <a:r>
              <a:rPr lang="en-US" dirty="0"/>
              <a:t>Staff Member Details</a:t>
            </a:r>
          </a:p>
        </p:txBody>
      </p:sp>
      <p:sp>
        <p:nvSpPr>
          <p:cNvPr id="3" name="Content Placeholder 2">
            <a:extLst>
              <a:ext uri="{FF2B5EF4-FFF2-40B4-BE49-F238E27FC236}">
                <a16:creationId xmlns:a16="http://schemas.microsoft.com/office/drawing/2014/main" id="{34E090DF-1021-479C-9A32-8EBBEF6D1848}"/>
              </a:ext>
            </a:extLst>
          </p:cNvPr>
          <p:cNvSpPr>
            <a:spLocks noGrp="1"/>
          </p:cNvSpPr>
          <p:nvPr>
            <p:ph idx="1"/>
          </p:nvPr>
        </p:nvSpPr>
        <p:spPr/>
        <p:txBody>
          <a:bodyPr/>
          <a:lstStyle/>
          <a:p>
            <a:pPr lvl="0"/>
            <a:r>
              <a:rPr lang="en-US" dirty="0"/>
              <a:t>In Progress status added to the list of Assignment Status.</a:t>
            </a:r>
            <a:endParaRPr lang="en-US" sz="2000" dirty="0"/>
          </a:p>
          <a:p>
            <a:pPr lvl="1"/>
            <a:r>
              <a:rPr lang="en-US" dirty="0"/>
              <a:t>Selection of In Progress from the dropdown shall display the number of in progress positions (if any) only.</a:t>
            </a:r>
            <a:endParaRPr lang="en-US" sz="2000" dirty="0"/>
          </a:p>
          <a:p>
            <a:endParaRPr lang="en-US" dirty="0"/>
          </a:p>
        </p:txBody>
      </p:sp>
      <p:sp>
        <p:nvSpPr>
          <p:cNvPr id="4" name="Slide Number Placeholder 3">
            <a:extLst>
              <a:ext uri="{FF2B5EF4-FFF2-40B4-BE49-F238E27FC236}">
                <a16:creationId xmlns:a16="http://schemas.microsoft.com/office/drawing/2014/main" id="{EE447FB9-A60C-4CD0-9012-C2169627317F}"/>
              </a:ext>
            </a:extLst>
          </p:cNvPr>
          <p:cNvSpPr>
            <a:spLocks noGrp="1"/>
          </p:cNvSpPr>
          <p:nvPr>
            <p:ph type="sldNum" sz="quarter" idx="11"/>
          </p:nvPr>
        </p:nvSpPr>
        <p:spPr/>
        <p:txBody>
          <a:bodyPr/>
          <a:lstStyle/>
          <a:p>
            <a:fld id="{8924D561-4F5F-46CB-BC66-45DFA48FB00A}" type="slidenum">
              <a:rPr lang="en-US" altLang="en-US" smtClean="0"/>
              <a:pPr/>
              <a:t>21</a:t>
            </a:fld>
            <a:endParaRPr lang="en-US" altLang="en-US"/>
          </a:p>
        </p:txBody>
      </p:sp>
      <p:pic>
        <p:nvPicPr>
          <p:cNvPr id="5" name="Picture 4">
            <a:extLst>
              <a:ext uri="{FF2B5EF4-FFF2-40B4-BE49-F238E27FC236}">
                <a16:creationId xmlns:a16="http://schemas.microsoft.com/office/drawing/2014/main" id="{3029328B-957C-433F-8309-1DB6CC309481}"/>
              </a:ext>
            </a:extLst>
          </p:cNvPr>
          <p:cNvPicPr>
            <a:picLocks noChangeAspect="1"/>
          </p:cNvPicPr>
          <p:nvPr/>
        </p:nvPicPr>
        <p:blipFill>
          <a:blip r:embed="rId2"/>
          <a:stretch>
            <a:fillRect/>
          </a:stretch>
        </p:blipFill>
        <p:spPr>
          <a:xfrm>
            <a:off x="761405" y="3581400"/>
            <a:ext cx="7693267" cy="2286000"/>
          </a:xfrm>
          <a:prstGeom prst="rect">
            <a:avLst/>
          </a:prstGeom>
        </p:spPr>
      </p:pic>
    </p:spTree>
    <p:extLst>
      <p:ext uri="{BB962C8B-B14F-4D97-AF65-F5344CB8AC3E}">
        <p14:creationId xmlns:p14="http://schemas.microsoft.com/office/powerpoint/2010/main" val="2796627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A3C95-33AC-4D89-9C6C-AD486E48B67C}"/>
              </a:ext>
            </a:extLst>
          </p:cNvPr>
          <p:cNvSpPr>
            <a:spLocks noGrp="1"/>
          </p:cNvSpPr>
          <p:nvPr>
            <p:ph type="title"/>
          </p:nvPr>
        </p:nvSpPr>
        <p:spPr/>
        <p:txBody>
          <a:bodyPr/>
          <a:lstStyle/>
          <a:p>
            <a:r>
              <a:rPr lang="en-US" dirty="0"/>
              <a:t>Staff Member Details</a:t>
            </a:r>
          </a:p>
        </p:txBody>
      </p:sp>
      <p:sp>
        <p:nvSpPr>
          <p:cNvPr id="4" name="Slide Number Placeholder 3">
            <a:extLst>
              <a:ext uri="{FF2B5EF4-FFF2-40B4-BE49-F238E27FC236}">
                <a16:creationId xmlns:a16="http://schemas.microsoft.com/office/drawing/2014/main" id="{5D570CD0-270B-475B-844F-8C96CB52DAC6}"/>
              </a:ext>
            </a:extLst>
          </p:cNvPr>
          <p:cNvSpPr>
            <a:spLocks noGrp="1"/>
          </p:cNvSpPr>
          <p:nvPr>
            <p:ph type="sldNum" sz="quarter" idx="11"/>
          </p:nvPr>
        </p:nvSpPr>
        <p:spPr/>
        <p:txBody>
          <a:bodyPr/>
          <a:lstStyle/>
          <a:p>
            <a:fld id="{8924D561-4F5F-46CB-BC66-45DFA48FB00A}" type="slidenum">
              <a:rPr lang="en-US" altLang="en-US" smtClean="0"/>
              <a:pPr/>
              <a:t>22</a:t>
            </a:fld>
            <a:endParaRPr lang="en-US" altLang="en-US"/>
          </a:p>
        </p:txBody>
      </p:sp>
      <p:sp>
        <p:nvSpPr>
          <p:cNvPr id="6" name="Content Placeholder 5">
            <a:extLst>
              <a:ext uri="{FF2B5EF4-FFF2-40B4-BE49-F238E27FC236}">
                <a16:creationId xmlns:a16="http://schemas.microsoft.com/office/drawing/2014/main" id="{A929D7AF-851F-4DA1-907D-B130DB01F33A}"/>
              </a:ext>
            </a:extLst>
          </p:cNvPr>
          <p:cNvSpPr>
            <a:spLocks noGrp="1"/>
          </p:cNvSpPr>
          <p:nvPr>
            <p:ph idx="1"/>
          </p:nvPr>
        </p:nvSpPr>
        <p:spPr>
          <a:xfrm>
            <a:off x="457200" y="1981200"/>
            <a:ext cx="8229600" cy="2590800"/>
          </a:xfrm>
        </p:spPr>
        <p:txBody>
          <a:bodyPr/>
          <a:lstStyle/>
          <a:p>
            <a:r>
              <a:rPr lang="en-US" dirty="0"/>
              <a:t>All the “Active” position status shall be changed to In Progress position status when the End of Year job is run.</a:t>
            </a:r>
          </a:p>
          <a:p>
            <a:r>
              <a:rPr lang="en-US" dirty="0"/>
              <a:t>All other logic in the staff details grid remains unchanged.</a:t>
            </a:r>
          </a:p>
          <a:p>
            <a:endParaRPr lang="en-US" dirty="0"/>
          </a:p>
        </p:txBody>
      </p:sp>
    </p:spTree>
    <p:extLst>
      <p:ext uri="{BB962C8B-B14F-4D97-AF65-F5344CB8AC3E}">
        <p14:creationId xmlns:p14="http://schemas.microsoft.com/office/powerpoint/2010/main" val="2852356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4DE7-1E83-4D2D-A501-4262214EAC43}"/>
              </a:ext>
            </a:extLst>
          </p:cNvPr>
          <p:cNvSpPr>
            <a:spLocks noGrp="1"/>
          </p:cNvSpPr>
          <p:nvPr>
            <p:ph type="title"/>
          </p:nvPr>
        </p:nvSpPr>
        <p:spPr/>
        <p:txBody>
          <a:bodyPr/>
          <a:lstStyle/>
          <a:p>
            <a:r>
              <a:rPr lang="en-US" dirty="0"/>
              <a:t>Staff Member Assignment</a:t>
            </a:r>
          </a:p>
        </p:txBody>
      </p:sp>
      <p:sp>
        <p:nvSpPr>
          <p:cNvPr id="3" name="Content Placeholder 2">
            <a:extLst>
              <a:ext uri="{FF2B5EF4-FFF2-40B4-BE49-F238E27FC236}">
                <a16:creationId xmlns:a16="http://schemas.microsoft.com/office/drawing/2014/main" id="{E86793F7-E56E-4653-A9CC-64E787C69C7D}"/>
              </a:ext>
            </a:extLst>
          </p:cNvPr>
          <p:cNvSpPr>
            <a:spLocks noGrp="1"/>
          </p:cNvSpPr>
          <p:nvPr>
            <p:ph idx="1"/>
          </p:nvPr>
        </p:nvSpPr>
        <p:spPr>
          <a:xfrm>
            <a:off x="457200" y="1231792"/>
            <a:ext cx="7543800" cy="5169008"/>
          </a:xfrm>
        </p:spPr>
        <p:txBody>
          <a:bodyPr/>
          <a:lstStyle/>
          <a:p>
            <a:pPr lvl="0"/>
            <a:r>
              <a:rPr lang="en-US" sz="2200" dirty="0"/>
              <a:t>Save button added to the edit assignment screen, which can be accessed by selecting “Edit” from the dropdown for actions for each position.</a:t>
            </a:r>
          </a:p>
          <a:p>
            <a:pPr lvl="1">
              <a:buFont typeface="Arial" panose="020B0604020202020204" pitchFamily="34" charset="0"/>
              <a:buChar char="•"/>
            </a:pPr>
            <a:r>
              <a:rPr lang="en-US" sz="2200" dirty="0"/>
              <a:t>If the user clicks on “Save” button, system shall save any edits made to assignment without any validations in the backend.</a:t>
            </a:r>
          </a:p>
          <a:p>
            <a:pPr lvl="1">
              <a:buFont typeface="Arial" panose="020B0604020202020204" pitchFamily="34" charset="0"/>
              <a:buChar char="•"/>
            </a:pPr>
            <a:r>
              <a:rPr lang="en-US" sz="2200" dirty="0"/>
              <a:t>For any position, if the status was “Active” and the user edits and saves the assignment with any information, then the new status of “In Progress” shall be displayed.</a:t>
            </a:r>
          </a:p>
          <a:p>
            <a:pPr lvl="1">
              <a:buFont typeface="Arial" panose="020B0604020202020204" pitchFamily="34" charset="0"/>
              <a:buChar char="•"/>
            </a:pPr>
            <a:r>
              <a:rPr lang="en-US" sz="2200" dirty="0"/>
              <a:t>For any position, if the status was “In Progress” and the user edits and saves the assignment with any information, then the status of “In Progress” shall be displayed.</a:t>
            </a:r>
          </a:p>
          <a:p>
            <a:endParaRPr lang="en-US" dirty="0"/>
          </a:p>
        </p:txBody>
      </p:sp>
      <p:sp>
        <p:nvSpPr>
          <p:cNvPr id="4" name="Slide Number Placeholder 3">
            <a:extLst>
              <a:ext uri="{FF2B5EF4-FFF2-40B4-BE49-F238E27FC236}">
                <a16:creationId xmlns:a16="http://schemas.microsoft.com/office/drawing/2014/main" id="{9DC93C95-FAED-4EC7-BDFB-95292AEA2B85}"/>
              </a:ext>
            </a:extLst>
          </p:cNvPr>
          <p:cNvSpPr>
            <a:spLocks noGrp="1"/>
          </p:cNvSpPr>
          <p:nvPr>
            <p:ph type="sldNum" sz="quarter" idx="11"/>
          </p:nvPr>
        </p:nvSpPr>
        <p:spPr/>
        <p:txBody>
          <a:bodyPr/>
          <a:lstStyle/>
          <a:p>
            <a:fld id="{8924D561-4F5F-46CB-BC66-45DFA48FB00A}" type="slidenum">
              <a:rPr lang="en-US" altLang="en-US" smtClean="0"/>
              <a:pPr/>
              <a:t>23</a:t>
            </a:fld>
            <a:endParaRPr lang="en-US" altLang="en-US"/>
          </a:p>
        </p:txBody>
      </p:sp>
    </p:spTree>
    <p:extLst>
      <p:ext uri="{BB962C8B-B14F-4D97-AF65-F5344CB8AC3E}">
        <p14:creationId xmlns:p14="http://schemas.microsoft.com/office/powerpoint/2010/main" val="762601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1D884-DC90-4A5D-9726-F726DF891E42}"/>
              </a:ext>
            </a:extLst>
          </p:cNvPr>
          <p:cNvSpPr>
            <a:spLocks noGrp="1"/>
          </p:cNvSpPr>
          <p:nvPr>
            <p:ph type="title"/>
          </p:nvPr>
        </p:nvSpPr>
        <p:spPr/>
        <p:txBody>
          <a:bodyPr/>
          <a:lstStyle/>
          <a:p>
            <a:r>
              <a:rPr lang="en-US" dirty="0"/>
              <a:t>Staff Member Assignment</a:t>
            </a:r>
          </a:p>
        </p:txBody>
      </p:sp>
      <p:pic>
        <p:nvPicPr>
          <p:cNvPr id="5" name="Content Placeholder 4">
            <a:extLst>
              <a:ext uri="{FF2B5EF4-FFF2-40B4-BE49-F238E27FC236}">
                <a16:creationId xmlns:a16="http://schemas.microsoft.com/office/drawing/2014/main" id="{FF21F335-5EAA-4FBD-B393-957C9D23DF7B}"/>
              </a:ext>
            </a:extLst>
          </p:cNvPr>
          <p:cNvPicPr>
            <a:picLocks noGrp="1" noChangeAspect="1"/>
          </p:cNvPicPr>
          <p:nvPr>
            <p:ph idx="1"/>
          </p:nvPr>
        </p:nvPicPr>
        <p:blipFill>
          <a:blip r:embed="rId2"/>
          <a:stretch>
            <a:fillRect/>
          </a:stretch>
        </p:blipFill>
        <p:spPr>
          <a:xfrm>
            <a:off x="1676400" y="1225904"/>
            <a:ext cx="5709745" cy="5024576"/>
          </a:xfrm>
          <a:prstGeom prst="rect">
            <a:avLst/>
          </a:prstGeom>
        </p:spPr>
      </p:pic>
      <p:sp>
        <p:nvSpPr>
          <p:cNvPr id="4" name="Slide Number Placeholder 3">
            <a:extLst>
              <a:ext uri="{FF2B5EF4-FFF2-40B4-BE49-F238E27FC236}">
                <a16:creationId xmlns:a16="http://schemas.microsoft.com/office/drawing/2014/main" id="{E7B1EE17-B8CB-4655-B79C-4DEA2D642A29}"/>
              </a:ext>
            </a:extLst>
          </p:cNvPr>
          <p:cNvSpPr>
            <a:spLocks noGrp="1"/>
          </p:cNvSpPr>
          <p:nvPr>
            <p:ph type="sldNum" sz="quarter" idx="11"/>
          </p:nvPr>
        </p:nvSpPr>
        <p:spPr/>
        <p:txBody>
          <a:bodyPr/>
          <a:lstStyle/>
          <a:p>
            <a:fld id="{8924D561-4F5F-46CB-BC66-45DFA48FB00A}" type="slidenum">
              <a:rPr lang="en-US" altLang="en-US" smtClean="0"/>
              <a:pPr/>
              <a:t>24</a:t>
            </a:fld>
            <a:endParaRPr lang="en-US" altLang="en-US"/>
          </a:p>
        </p:txBody>
      </p:sp>
    </p:spTree>
    <p:extLst>
      <p:ext uri="{BB962C8B-B14F-4D97-AF65-F5344CB8AC3E}">
        <p14:creationId xmlns:p14="http://schemas.microsoft.com/office/powerpoint/2010/main" val="3754309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4425D-61A3-4929-BCB2-8384F7B4C28B}"/>
              </a:ext>
            </a:extLst>
          </p:cNvPr>
          <p:cNvSpPr>
            <a:spLocks noGrp="1"/>
          </p:cNvSpPr>
          <p:nvPr>
            <p:ph type="title"/>
          </p:nvPr>
        </p:nvSpPr>
        <p:spPr/>
        <p:txBody>
          <a:bodyPr/>
          <a:lstStyle/>
          <a:p>
            <a:r>
              <a:rPr lang="en-US" dirty="0"/>
              <a:t>Staff Member Assignment</a:t>
            </a:r>
          </a:p>
        </p:txBody>
      </p:sp>
      <p:sp>
        <p:nvSpPr>
          <p:cNvPr id="3" name="Content Placeholder 2">
            <a:extLst>
              <a:ext uri="{FF2B5EF4-FFF2-40B4-BE49-F238E27FC236}">
                <a16:creationId xmlns:a16="http://schemas.microsoft.com/office/drawing/2014/main" id="{629C150F-D001-4E6C-B6C3-3149A98455D8}"/>
              </a:ext>
            </a:extLst>
          </p:cNvPr>
          <p:cNvSpPr>
            <a:spLocks noGrp="1"/>
          </p:cNvSpPr>
          <p:nvPr>
            <p:ph idx="1"/>
          </p:nvPr>
        </p:nvSpPr>
        <p:spPr/>
        <p:txBody>
          <a:bodyPr/>
          <a:lstStyle/>
          <a:p>
            <a:r>
              <a:rPr lang="en-US" dirty="0"/>
              <a:t>Last Updated By and Last Updated Date is replaced by Last Submitted By and Last Submitted Date.</a:t>
            </a:r>
          </a:p>
          <a:p>
            <a:pPr lvl="1" indent="-342900">
              <a:buFont typeface="Arial" panose="020B0604020202020204" pitchFamily="34" charset="0"/>
              <a:buChar char="•"/>
            </a:pPr>
            <a:r>
              <a:rPr lang="en-US" dirty="0"/>
              <a:t>The two new fields of Last Submitted By and Last Submitted Date shall be blank for all the districts until the data in the new year is submitted.</a:t>
            </a:r>
          </a:p>
          <a:p>
            <a:pPr lvl="1" indent="-342900">
              <a:buFont typeface="Arial" panose="020B0604020202020204" pitchFamily="34" charset="0"/>
              <a:buChar char="•"/>
            </a:pPr>
            <a:r>
              <a:rPr lang="en-US" dirty="0"/>
              <a:t>System shall display the name of the user and the time stamp when the assignment changes were submitted.</a:t>
            </a:r>
          </a:p>
          <a:p>
            <a:endParaRPr lang="en-US" dirty="0"/>
          </a:p>
        </p:txBody>
      </p:sp>
      <p:sp>
        <p:nvSpPr>
          <p:cNvPr id="4" name="Slide Number Placeholder 3">
            <a:extLst>
              <a:ext uri="{FF2B5EF4-FFF2-40B4-BE49-F238E27FC236}">
                <a16:creationId xmlns:a16="http://schemas.microsoft.com/office/drawing/2014/main" id="{0B57E037-A40C-4D28-BEE2-D2481C5F2E1C}"/>
              </a:ext>
            </a:extLst>
          </p:cNvPr>
          <p:cNvSpPr>
            <a:spLocks noGrp="1"/>
          </p:cNvSpPr>
          <p:nvPr>
            <p:ph type="sldNum" sz="quarter" idx="11"/>
          </p:nvPr>
        </p:nvSpPr>
        <p:spPr/>
        <p:txBody>
          <a:bodyPr/>
          <a:lstStyle/>
          <a:p>
            <a:fld id="{8924D561-4F5F-46CB-BC66-45DFA48FB00A}" type="slidenum">
              <a:rPr lang="en-US" altLang="en-US" smtClean="0"/>
              <a:pPr/>
              <a:t>25</a:t>
            </a:fld>
            <a:endParaRPr lang="en-US" altLang="en-US"/>
          </a:p>
        </p:txBody>
      </p:sp>
    </p:spTree>
    <p:extLst>
      <p:ext uri="{BB962C8B-B14F-4D97-AF65-F5344CB8AC3E}">
        <p14:creationId xmlns:p14="http://schemas.microsoft.com/office/powerpoint/2010/main" val="778268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E16E-1D6F-4A77-8E88-490C68974DFC}"/>
              </a:ext>
            </a:extLst>
          </p:cNvPr>
          <p:cNvSpPr>
            <a:spLocks noGrp="1"/>
          </p:cNvSpPr>
          <p:nvPr>
            <p:ph type="title"/>
          </p:nvPr>
        </p:nvSpPr>
        <p:spPr/>
        <p:txBody>
          <a:bodyPr/>
          <a:lstStyle/>
          <a:p>
            <a:r>
              <a:rPr lang="en-US" dirty="0"/>
              <a:t>Staff Member Assignment</a:t>
            </a:r>
          </a:p>
        </p:txBody>
      </p:sp>
      <p:sp>
        <p:nvSpPr>
          <p:cNvPr id="4" name="Slide Number Placeholder 3">
            <a:extLst>
              <a:ext uri="{FF2B5EF4-FFF2-40B4-BE49-F238E27FC236}">
                <a16:creationId xmlns:a16="http://schemas.microsoft.com/office/drawing/2014/main" id="{35030390-8E8C-492E-B187-547BA06902C1}"/>
              </a:ext>
            </a:extLst>
          </p:cNvPr>
          <p:cNvSpPr>
            <a:spLocks noGrp="1"/>
          </p:cNvSpPr>
          <p:nvPr>
            <p:ph type="sldNum" sz="quarter" idx="11"/>
          </p:nvPr>
        </p:nvSpPr>
        <p:spPr/>
        <p:txBody>
          <a:bodyPr/>
          <a:lstStyle/>
          <a:p>
            <a:fld id="{8924D561-4F5F-46CB-BC66-45DFA48FB00A}" type="slidenum">
              <a:rPr lang="en-US" altLang="en-US" smtClean="0"/>
              <a:pPr/>
              <a:t>26</a:t>
            </a:fld>
            <a:endParaRPr lang="en-US" altLang="en-US"/>
          </a:p>
        </p:txBody>
      </p:sp>
      <p:pic>
        <p:nvPicPr>
          <p:cNvPr id="9" name="Content Placeholder 8">
            <a:extLst>
              <a:ext uri="{FF2B5EF4-FFF2-40B4-BE49-F238E27FC236}">
                <a16:creationId xmlns:a16="http://schemas.microsoft.com/office/drawing/2014/main" id="{88FDC92F-2BE3-4530-9D97-3F8BA50D0916}"/>
              </a:ext>
            </a:extLst>
          </p:cNvPr>
          <p:cNvPicPr>
            <a:picLocks noGrp="1" noChangeAspect="1"/>
          </p:cNvPicPr>
          <p:nvPr>
            <p:ph idx="1"/>
          </p:nvPr>
        </p:nvPicPr>
        <p:blipFill>
          <a:blip r:embed="rId2"/>
          <a:stretch>
            <a:fillRect/>
          </a:stretch>
        </p:blipFill>
        <p:spPr>
          <a:xfrm>
            <a:off x="381000" y="2448541"/>
            <a:ext cx="8229600" cy="1131271"/>
          </a:xfrm>
          <a:prstGeom prst="rect">
            <a:avLst/>
          </a:prstGeom>
        </p:spPr>
      </p:pic>
    </p:spTree>
    <p:extLst>
      <p:ext uri="{BB962C8B-B14F-4D97-AF65-F5344CB8AC3E}">
        <p14:creationId xmlns:p14="http://schemas.microsoft.com/office/powerpoint/2010/main" val="2841107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87E67-44D4-4DE0-93AA-490272FE9F99}"/>
              </a:ext>
            </a:extLst>
          </p:cNvPr>
          <p:cNvSpPr>
            <a:spLocks noGrp="1"/>
          </p:cNvSpPr>
          <p:nvPr>
            <p:ph type="title"/>
          </p:nvPr>
        </p:nvSpPr>
        <p:spPr/>
        <p:txBody>
          <a:bodyPr/>
          <a:lstStyle/>
          <a:p>
            <a:r>
              <a:rPr lang="en-US" dirty="0"/>
              <a:t>Changes to the EF-S-05 Part II</a:t>
            </a:r>
          </a:p>
        </p:txBody>
      </p:sp>
      <p:sp>
        <p:nvSpPr>
          <p:cNvPr id="3" name="Content Placeholder 2">
            <a:extLst>
              <a:ext uri="{FF2B5EF4-FFF2-40B4-BE49-F238E27FC236}">
                <a16:creationId xmlns:a16="http://schemas.microsoft.com/office/drawing/2014/main" id="{0C2756E7-A88A-428D-8EBD-9E9005157DAA}"/>
              </a:ext>
            </a:extLst>
          </p:cNvPr>
          <p:cNvSpPr>
            <a:spLocks noGrp="1"/>
          </p:cNvSpPr>
          <p:nvPr>
            <p:ph idx="1"/>
          </p:nvPr>
        </p:nvSpPr>
        <p:spPr/>
        <p:txBody>
          <a:bodyPr/>
          <a:lstStyle/>
          <a:p>
            <a:r>
              <a:rPr lang="en-US" sz="2800" dirty="0"/>
              <a:t>Please note that 2020-2021 was the final year that the EF-S-05 Part II allowed for the adjustments of staff counts. The 2021-2022 collection will come directly from NEO staff and the EF-S-05 Part II will only be a certification of those numbers. The timeline of the certification will also change to align with the NEO staff certification timeline. More information will be provided in the fall of 2021.</a:t>
            </a:r>
          </a:p>
        </p:txBody>
      </p:sp>
      <p:sp>
        <p:nvSpPr>
          <p:cNvPr id="4" name="Slide Number Placeholder 3">
            <a:extLst>
              <a:ext uri="{FF2B5EF4-FFF2-40B4-BE49-F238E27FC236}">
                <a16:creationId xmlns:a16="http://schemas.microsoft.com/office/drawing/2014/main" id="{8AA5DCFB-1F86-47F0-BB04-36C0BEC5B17C}"/>
              </a:ext>
            </a:extLst>
          </p:cNvPr>
          <p:cNvSpPr>
            <a:spLocks noGrp="1"/>
          </p:cNvSpPr>
          <p:nvPr>
            <p:ph type="sldNum" sz="quarter" idx="11"/>
          </p:nvPr>
        </p:nvSpPr>
        <p:spPr/>
        <p:txBody>
          <a:bodyPr/>
          <a:lstStyle/>
          <a:p>
            <a:fld id="{8924D561-4F5F-46CB-BC66-45DFA48FB00A}" type="slidenum">
              <a:rPr lang="en-US" altLang="en-US" smtClean="0"/>
              <a:pPr/>
              <a:t>27</a:t>
            </a:fld>
            <a:endParaRPr lang="en-US" altLang="en-US"/>
          </a:p>
        </p:txBody>
      </p:sp>
    </p:spTree>
    <p:extLst>
      <p:ext uri="{BB962C8B-B14F-4D97-AF65-F5344CB8AC3E}">
        <p14:creationId xmlns:p14="http://schemas.microsoft.com/office/powerpoint/2010/main" val="1483866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542C-AD9D-4D74-B699-6906782E6046}"/>
              </a:ext>
            </a:extLst>
          </p:cNvPr>
          <p:cNvSpPr>
            <a:spLocks noGrp="1"/>
          </p:cNvSpPr>
          <p:nvPr>
            <p:ph type="title"/>
          </p:nvPr>
        </p:nvSpPr>
        <p:spPr/>
        <p:txBody>
          <a:bodyPr/>
          <a:lstStyle/>
          <a:p>
            <a:r>
              <a:rPr lang="en-US" dirty="0"/>
              <a:t>Staff Certification Changes</a:t>
            </a:r>
          </a:p>
        </p:txBody>
      </p:sp>
      <p:sp>
        <p:nvSpPr>
          <p:cNvPr id="3" name="Content Placeholder 2">
            <a:extLst>
              <a:ext uri="{FF2B5EF4-FFF2-40B4-BE49-F238E27FC236}">
                <a16:creationId xmlns:a16="http://schemas.microsoft.com/office/drawing/2014/main" id="{0CF0B5C2-01FE-4C98-857F-89D1B3DC3B8A}"/>
              </a:ext>
            </a:extLst>
          </p:cNvPr>
          <p:cNvSpPr>
            <a:spLocks noGrp="1"/>
          </p:cNvSpPr>
          <p:nvPr>
            <p:ph idx="1"/>
          </p:nvPr>
        </p:nvSpPr>
        <p:spPr/>
        <p:txBody>
          <a:bodyPr/>
          <a:lstStyle/>
          <a:p>
            <a:r>
              <a:rPr lang="en-US" sz="2800" dirty="0"/>
              <a:t>New column “Number of In Progress Position” is added to the grid.</a:t>
            </a:r>
          </a:p>
          <a:p>
            <a:pPr lvl="1">
              <a:buFont typeface="Arial" panose="020B0604020202020204" pitchFamily="34" charset="0"/>
              <a:buChar char="•"/>
            </a:pPr>
            <a:r>
              <a:rPr lang="en-US" sz="2800" dirty="0"/>
              <a:t>User will be able to certify the district positions given that there no in progress positions.</a:t>
            </a:r>
          </a:p>
          <a:p>
            <a:pPr lvl="2"/>
            <a:r>
              <a:rPr lang="en-US" sz="2800" dirty="0"/>
              <a:t>If there’s at least one in progress position, the user will not able to certify the district positions and message will be displayed saying the same (refer image below for further details)</a:t>
            </a:r>
          </a:p>
          <a:p>
            <a:endParaRPr lang="en-US" dirty="0"/>
          </a:p>
        </p:txBody>
      </p:sp>
      <p:sp>
        <p:nvSpPr>
          <p:cNvPr id="4" name="Slide Number Placeholder 3">
            <a:extLst>
              <a:ext uri="{FF2B5EF4-FFF2-40B4-BE49-F238E27FC236}">
                <a16:creationId xmlns:a16="http://schemas.microsoft.com/office/drawing/2014/main" id="{01CEEEA4-C874-4ADE-BAF6-2CFB8E7E8E0F}"/>
              </a:ext>
            </a:extLst>
          </p:cNvPr>
          <p:cNvSpPr>
            <a:spLocks noGrp="1"/>
          </p:cNvSpPr>
          <p:nvPr>
            <p:ph type="sldNum" sz="quarter" idx="11"/>
          </p:nvPr>
        </p:nvSpPr>
        <p:spPr/>
        <p:txBody>
          <a:bodyPr/>
          <a:lstStyle/>
          <a:p>
            <a:fld id="{8924D561-4F5F-46CB-BC66-45DFA48FB00A}" type="slidenum">
              <a:rPr lang="en-US" altLang="en-US" smtClean="0"/>
              <a:pPr/>
              <a:t>28</a:t>
            </a:fld>
            <a:endParaRPr lang="en-US" altLang="en-US"/>
          </a:p>
        </p:txBody>
      </p:sp>
    </p:spTree>
    <p:extLst>
      <p:ext uri="{BB962C8B-B14F-4D97-AF65-F5344CB8AC3E}">
        <p14:creationId xmlns:p14="http://schemas.microsoft.com/office/powerpoint/2010/main" val="3348736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7AC4-9EF2-49F5-B142-96DFC16BF89C}"/>
              </a:ext>
            </a:extLst>
          </p:cNvPr>
          <p:cNvSpPr>
            <a:spLocks noGrp="1"/>
          </p:cNvSpPr>
          <p:nvPr>
            <p:ph type="title"/>
          </p:nvPr>
        </p:nvSpPr>
        <p:spPr/>
        <p:txBody>
          <a:bodyPr/>
          <a:lstStyle/>
          <a:p>
            <a:r>
              <a:rPr lang="en-US" dirty="0"/>
              <a:t>Staff Certification Changes</a:t>
            </a:r>
          </a:p>
        </p:txBody>
      </p:sp>
      <p:sp>
        <p:nvSpPr>
          <p:cNvPr id="3" name="Content Placeholder 2">
            <a:extLst>
              <a:ext uri="{FF2B5EF4-FFF2-40B4-BE49-F238E27FC236}">
                <a16:creationId xmlns:a16="http://schemas.microsoft.com/office/drawing/2014/main" id="{AD2F0CC0-9466-4913-80C9-038B6420CEB2}"/>
              </a:ext>
            </a:extLst>
          </p:cNvPr>
          <p:cNvSpPr>
            <a:spLocks noGrp="1"/>
          </p:cNvSpPr>
          <p:nvPr>
            <p:ph idx="1"/>
          </p:nvPr>
        </p:nvSpPr>
        <p:spPr>
          <a:xfrm>
            <a:off x="381000" y="1447800"/>
            <a:ext cx="8229600" cy="3048000"/>
          </a:xfrm>
        </p:spPr>
        <p:txBody>
          <a:bodyPr/>
          <a:lstStyle/>
          <a:p>
            <a:r>
              <a:rPr lang="en-US" sz="3200" dirty="0"/>
              <a:t>New column “Number of Staff” replaces column “Number of Active Staff” and includes the number of “Active” and “In Progress” staff.</a:t>
            </a:r>
          </a:p>
          <a:p>
            <a:r>
              <a:rPr lang="en-US" sz="3200" dirty="0"/>
              <a:t>New column “Number of Positions”.</a:t>
            </a:r>
          </a:p>
          <a:p>
            <a:r>
              <a:rPr lang="en-US" sz="3200" dirty="0"/>
              <a:t>All the other columns are functionalities remained the same at this time.</a:t>
            </a:r>
          </a:p>
          <a:p>
            <a:endParaRPr lang="en-US" sz="3200" dirty="0"/>
          </a:p>
          <a:p>
            <a:endParaRPr lang="en-US" dirty="0"/>
          </a:p>
          <a:p>
            <a:endParaRPr lang="en-US" dirty="0"/>
          </a:p>
        </p:txBody>
      </p:sp>
      <p:sp>
        <p:nvSpPr>
          <p:cNvPr id="4" name="Slide Number Placeholder 3">
            <a:extLst>
              <a:ext uri="{FF2B5EF4-FFF2-40B4-BE49-F238E27FC236}">
                <a16:creationId xmlns:a16="http://schemas.microsoft.com/office/drawing/2014/main" id="{7F6CB6C1-45A4-44AF-B4E3-493B8B83C94C}"/>
              </a:ext>
            </a:extLst>
          </p:cNvPr>
          <p:cNvSpPr>
            <a:spLocks noGrp="1"/>
          </p:cNvSpPr>
          <p:nvPr>
            <p:ph type="sldNum" sz="quarter" idx="11"/>
          </p:nvPr>
        </p:nvSpPr>
        <p:spPr/>
        <p:txBody>
          <a:bodyPr/>
          <a:lstStyle/>
          <a:p>
            <a:fld id="{8924D561-4F5F-46CB-BC66-45DFA48FB00A}" type="slidenum">
              <a:rPr lang="en-US" altLang="en-US" smtClean="0"/>
              <a:pPr/>
              <a:t>29</a:t>
            </a:fld>
            <a:endParaRPr lang="en-US" altLang="en-US"/>
          </a:p>
        </p:txBody>
      </p:sp>
    </p:spTree>
    <p:extLst>
      <p:ext uri="{BB962C8B-B14F-4D97-AF65-F5344CB8AC3E}">
        <p14:creationId xmlns:p14="http://schemas.microsoft.com/office/powerpoint/2010/main" val="284518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4168-6518-4D10-99D3-1BD2BA6CB4D8}"/>
              </a:ext>
            </a:extLst>
          </p:cNvPr>
          <p:cNvSpPr>
            <a:spLocks noGrp="1"/>
          </p:cNvSpPr>
          <p:nvPr>
            <p:ph type="title"/>
          </p:nvPr>
        </p:nvSpPr>
        <p:spPr/>
        <p:txBody>
          <a:bodyPr/>
          <a:lstStyle/>
          <a:p>
            <a:r>
              <a:rPr lang="en-US" dirty="0"/>
              <a:t>Student Data Collection Changes</a:t>
            </a:r>
          </a:p>
        </p:txBody>
      </p:sp>
      <p:sp>
        <p:nvSpPr>
          <p:cNvPr id="3" name="Content Placeholder 2">
            <a:extLst>
              <a:ext uri="{FF2B5EF4-FFF2-40B4-BE49-F238E27FC236}">
                <a16:creationId xmlns:a16="http://schemas.microsoft.com/office/drawing/2014/main" id="{5603F2CD-A371-4C80-A2A9-1DB866C0842A}"/>
              </a:ext>
            </a:extLst>
          </p:cNvPr>
          <p:cNvSpPr>
            <a:spLocks noGrp="1"/>
          </p:cNvSpPr>
          <p:nvPr>
            <p:ph idx="1"/>
          </p:nvPr>
        </p:nvSpPr>
        <p:spPr/>
        <p:txBody>
          <a:bodyPr/>
          <a:lstStyle/>
          <a:p>
            <a:r>
              <a:rPr lang="en-US" sz="2800" dirty="0"/>
              <a:t>The following required data elements have been removed:</a:t>
            </a:r>
          </a:p>
          <a:p>
            <a:pPr lvl="1"/>
            <a:r>
              <a:rPr lang="en-US" sz="2800" dirty="0"/>
              <a:t>US Entry Date – no longer using to calculate immigrant status.</a:t>
            </a:r>
          </a:p>
          <a:p>
            <a:pPr lvl="1"/>
            <a:r>
              <a:rPr lang="en-US" sz="2800" dirty="0"/>
              <a:t>EL Consult Services Only – No longer a valid program type.</a:t>
            </a:r>
          </a:p>
          <a:p>
            <a:pPr lvl="1"/>
            <a:r>
              <a:rPr lang="en-US" sz="2800" dirty="0"/>
              <a:t>Resident School Administrative Unit (SAU).</a:t>
            </a:r>
          </a:p>
          <a:p>
            <a:pPr lvl="1"/>
            <a:r>
              <a:rPr lang="en-US" sz="2800" dirty="0"/>
              <a:t>Enrollment Type Code </a:t>
            </a:r>
          </a:p>
          <a:p>
            <a:pPr lvl="1"/>
            <a:endParaRPr lang="en-US" sz="2800" dirty="0"/>
          </a:p>
          <a:p>
            <a:endParaRPr lang="en-US" sz="3200" dirty="0"/>
          </a:p>
        </p:txBody>
      </p:sp>
      <p:sp>
        <p:nvSpPr>
          <p:cNvPr id="4" name="Slide Number Placeholder 3">
            <a:extLst>
              <a:ext uri="{FF2B5EF4-FFF2-40B4-BE49-F238E27FC236}">
                <a16:creationId xmlns:a16="http://schemas.microsoft.com/office/drawing/2014/main" id="{D4E8A123-1545-4814-9C9E-BFD0A9756E68}"/>
              </a:ext>
            </a:extLst>
          </p:cNvPr>
          <p:cNvSpPr>
            <a:spLocks noGrp="1"/>
          </p:cNvSpPr>
          <p:nvPr>
            <p:ph type="sldNum" sz="quarter" idx="11"/>
          </p:nvPr>
        </p:nvSpPr>
        <p:spPr/>
        <p:txBody>
          <a:bodyPr/>
          <a:lstStyle/>
          <a:p>
            <a:fld id="{8924D561-4F5F-46CB-BC66-45DFA48FB00A}" type="slidenum">
              <a:rPr lang="en-US" altLang="en-US" smtClean="0"/>
              <a:pPr/>
              <a:t>3</a:t>
            </a:fld>
            <a:endParaRPr lang="en-US" altLang="en-US"/>
          </a:p>
        </p:txBody>
      </p:sp>
    </p:spTree>
    <p:extLst>
      <p:ext uri="{BB962C8B-B14F-4D97-AF65-F5344CB8AC3E}">
        <p14:creationId xmlns:p14="http://schemas.microsoft.com/office/powerpoint/2010/main" val="4160657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6A36-66BF-4C17-8B75-DE0FD883C0B4}"/>
              </a:ext>
            </a:extLst>
          </p:cNvPr>
          <p:cNvSpPr>
            <a:spLocks noGrp="1"/>
          </p:cNvSpPr>
          <p:nvPr>
            <p:ph type="title"/>
          </p:nvPr>
        </p:nvSpPr>
        <p:spPr/>
        <p:txBody>
          <a:bodyPr/>
          <a:lstStyle/>
          <a:p>
            <a:r>
              <a:rPr lang="en-US" dirty="0"/>
              <a:t>Staff Certification</a:t>
            </a:r>
          </a:p>
        </p:txBody>
      </p:sp>
      <p:sp>
        <p:nvSpPr>
          <p:cNvPr id="4" name="Slide Number Placeholder 3">
            <a:extLst>
              <a:ext uri="{FF2B5EF4-FFF2-40B4-BE49-F238E27FC236}">
                <a16:creationId xmlns:a16="http://schemas.microsoft.com/office/drawing/2014/main" id="{DCA7EFE5-314E-47A5-8977-9464D4163667}"/>
              </a:ext>
            </a:extLst>
          </p:cNvPr>
          <p:cNvSpPr>
            <a:spLocks noGrp="1"/>
          </p:cNvSpPr>
          <p:nvPr>
            <p:ph type="sldNum" sz="quarter" idx="11"/>
          </p:nvPr>
        </p:nvSpPr>
        <p:spPr/>
        <p:txBody>
          <a:bodyPr/>
          <a:lstStyle/>
          <a:p>
            <a:fld id="{8924D561-4F5F-46CB-BC66-45DFA48FB00A}" type="slidenum">
              <a:rPr lang="en-US" altLang="en-US" smtClean="0"/>
              <a:pPr/>
              <a:t>30</a:t>
            </a:fld>
            <a:endParaRPr lang="en-US" altLang="en-US"/>
          </a:p>
        </p:txBody>
      </p:sp>
      <p:pic>
        <p:nvPicPr>
          <p:cNvPr id="7" name="Content Placeholder 6">
            <a:extLst>
              <a:ext uri="{FF2B5EF4-FFF2-40B4-BE49-F238E27FC236}">
                <a16:creationId xmlns:a16="http://schemas.microsoft.com/office/drawing/2014/main" id="{DA52F4CD-00F3-48AA-979A-2DF4FAC19333}"/>
              </a:ext>
            </a:extLst>
          </p:cNvPr>
          <p:cNvPicPr>
            <a:picLocks noGrp="1" noChangeAspect="1"/>
          </p:cNvPicPr>
          <p:nvPr>
            <p:ph idx="1"/>
          </p:nvPr>
        </p:nvPicPr>
        <p:blipFill>
          <a:blip r:embed="rId2"/>
          <a:stretch>
            <a:fillRect/>
          </a:stretch>
        </p:blipFill>
        <p:spPr>
          <a:xfrm>
            <a:off x="461209" y="1447800"/>
            <a:ext cx="8221581" cy="4525963"/>
          </a:xfrm>
          <a:prstGeom prst="rect">
            <a:avLst/>
          </a:prstGeom>
        </p:spPr>
      </p:pic>
    </p:spTree>
    <p:extLst>
      <p:ext uri="{BB962C8B-B14F-4D97-AF65-F5344CB8AC3E}">
        <p14:creationId xmlns:p14="http://schemas.microsoft.com/office/powerpoint/2010/main" val="1225081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88D7-1296-4545-8313-6787C639802F}"/>
              </a:ext>
            </a:extLst>
          </p:cNvPr>
          <p:cNvSpPr>
            <a:spLocks noGrp="1"/>
          </p:cNvSpPr>
          <p:nvPr>
            <p:ph type="title"/>
          </p:nvPr>
        </p:nvSpPr>
        <p:spPr/>
        <p:txBody>
          <a:bodyPr/>
          <a:lstStyle/>
          <a:p>
            <a:r>
              <a:rPr lang="en-US" dirty="0"/>
              <a:t>Staff Downloads</a:t>
            </a:r>
          </a:p>
        </p:txBody>
      </p:sp>
      <p:sp>
        <p:nvSpPr>
          <p:cNvPr id="3" name="Content Placeholder 2">
            <a:extLst>
              <a:ext uri="{FF2B5EF4-FFF2-40B4-BE49-F238E27FC236}">
                <a16:creationId xmlns:a16="http://schemas.microsoft.com/office/drawing/2014/main" id="{5F5C0B82-3DD6-4F41-B41D-C4FACF88B96A}"/>
              </a:ext>
            </a:extLst>
          </p:cNvPr>
          <p:cNvSpPr>
            <a:spLocks noGrp="1"/>
          </p:cNvSpPr>
          <p:nvPr>
            <p:ph idx="1"/>
          </p:nvPr>
        </p:nvSpPr>
        <p:spPr>
          <a:xfrm>
            <a:off x="457200" y="1447800"/>
            <a:ext cx="8229600" cy="4343399"/>
          </a:xfrm>
        </p:spPr>
        <p:txBody>
          <a:bodyPr/>
          <a:lstStyle/>
          <a:p>
            <a:r>
              <a:rPr lang="en-US" dirty="0"/>
              <a:t>Created a new module named “Downloads” which was the “Staff Details Export” which was created by merging the Staff Details Report – Courses and Staff Details Report – FTE.</a:t>
            </a:r>
          </a:p>
          <a:p>
            <a:endParaRPr lang="en-US" dirty="0"/>
          </a:p>
        </p:txBody>
      </p:sp>
      <p:sp>
        <p:nvSpPr>
          <p:cNvPr id="4" name="Slide Number Placeholder 3">
            <a:extLst>
              <a:ext uri="{FF2B5EF4-FFF2-40B4-BE49-F238E27FC236}">
                <a16:creationId xmlns:a16="http://schemas.microsoft.com/office/drawing/2014/main" id="{163C6B8A-BA5A-4612-86A3-F818C7BC0630}"/>
              </a:ext>
            </a:extLst>
          </p:cNvPr>
          <p:cNvSpPr>
            <a:spLocks noGrp="1"/>
          </p:cNvSpPr>
          <p:nvPr>
            <p:ph type="sldNum" sz="quarter" idx="11"/>
          </p:nvPr>
        </p:nvSpPr>
        <p:spPr/>
        <p:txBody>
          <a:bodyPr/>
          <a:lstStyle/>
          <a:p>
            <a:fld id="{8924D561-4F5F-46CB-BC66-45DFA48FB00A}" type="slidenum">
              <a:rPr lang="en-US" altLang="en-US" smtClean="0"/>
              <a:pPr/>
              <a:t>31</a:t>
            </a:fld>
            <a:endParaRPr lang="en-US" altLang="en-US"/>
          </a:p>
        </p:txBody>
      </p:sp>
      <p:pic>
        <p:nvPicPr>
          <p:cNvPr id="5" name="Picture 4">
            <a:extLst>
              <a:ext uri="{FF2B5EF4-FFF2-40B4-BE49-F238E27FC236}">
                <a16:creationId xmlns:a16="http://schemas.microsoft.com/office/drawing/2014/main" id="{D9F5B098-83F8-4845-9937-6476E58E19AB}"/>
              </a:ext>
            </a:extLst>
          </p:cNvPr>
          <p:cNvPicPr>
            <a:picLocks noChangeAspect="1"/>
          </p:cNvPicPr>
          <p:nvPr/>
        </p:nvPicPr>
        <p:blipFill>
          <a:blip r:embed="rId2"/>
          <a:stretch>
            <a:fillRect/>
          </a:stretch>
        </p:blipFill>
        <p:spPr>
          <a:xfrm>
            <a:off x="430924" y="3314700"/>
            <a:ext cx="8619036" cy="2057400"/>
          </a:xfrm>
          <a:prstGeom prst="rect">
            <a:avLst/>
          </a:prstGeom>
        </p:spPr>
      </p:pic>
    </p:spTree>
    <p:extLst>
      <p:ext uri="{BB962C8B-B14F-4D97-AF65-F5344CB8AC3E}">
        <p14:creationId xmlns:p14="http://schemas.microsoft.com/office/powerpoint/2010/main" val="1401614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9DFB-2539-466C-9843-54095C5D5488}"/>
              </a:ext>
            </a:extLst>
          </p:cNvPr>
          <p:cNvSpPr>
            <a:spLocks noGrp="1"/>
          </p:cNvSpPr>
          <p:nvPr>
            <p:ph type="title"/>
          </p:nvPr>
        </p:nvSpPr>
        <p:spPr/>
        <p:txBody>
          <a:bodyPr/>
          <a:lstStyle/>
          <a:p>
            <a:r>
              <a:rPr lang="en-US" dirty="0"/>
              <a:t>Staff Downloads</a:t>
            </a:r>
          </a:p>
        </p:txBody>
      </p:sp>
      <p:pic>
        <p:nvPicPr>
          <p:cNvPr id="5" name="Content Placeholder 4">
            <a:extLst>
              <a:ext uri="{FF2B5EF4-FFF2-40B4-BE49-F238E27FC236}">
                <a16:creationId xmlns:a16="http://schemas.microsoft.com/office/drawing/2014/main" id="{5AB937EA-3A38-412A-8362-3DAA8B77C86A}"/>
              </a:ext>
            </a:extLst>
          </p:cNvPr>
          <p:cNvPicPr>
            <a:picLocks noGrp="1" noChangeAspect="1"/>
          </p:cNvPicPr>
          <p:nvPr>
            <p:ph idx="1"/>
          </p:nvPr>
        </p:nvPicPr>
        <p:blipFill>
          <a:blip r:embed="rId2"/>
          <a:stretch>
            <a:fillRect/>
          </a:stretch>
        </p:blipFill>
        <p:spPr>
          <a:xfrm>
            <a:off x="457200" y="2415086"/>
            <a:ext cx="8229600" cy="2591390"/>
          </a:xfrm>
          <a:prstGeom prst="rect">
            <a:avLst/>
          </a:prstGeom>
        </p:spPr>
      </p:pic>
      <p:sp>
        <p:nvSpPr>
          <p:cNvPr id="4" name="Slide Number Placeholder 3">
            <a:extLst>
              <a:ext uri="{FF2B5EF4-FFF2-40B4-BE49-F238E27FC236}">
                <a16:creationId xmlns:a16="http://schemas.microsoft.com/office/drawing/2014/main" id="{CB1960AD-A373-4E5F-8441-84A7C7FC1C9D}"/>
              </a:ext>
            </a:extLst>
          </p:cNvPr>
          <p:cNvSpPr>
            <a:spLocks noGrp="1"/>
          </p:cNvSpPr>
          <p:nvPr>
            <p:ph type="sldNum" sz="quarter" idx="11"/>
          </p:nvPr>
        </p:nvSpPr>
        <p:spPr/>
        <p:txBody>
          <a:bodyPr/>
          <a:lstStyle/>
          <a:p>
            <a:fld id="{8924D561-4F5F-46CB-BC66-45DFA48FB00A}" type="slidenum">
              <a:rPr lang="en-US" altLang="en-US" smtClean="0"/>
              <a:pPr/>
              <a:t>32</a:t>
            </a:fld>
            <a:endParaRPr lang="en-US" altLang="en-US"/>
          </a:p>
        </p:txBody>
      </p:sp>
    </p:spTree>
    <p:extLst>
      <p:ext uri="{BB962C8B-B14F-4D97-AF65-F5344CB8AC3E}">
        <p14:creationId xmlns:p14="http://schemas.microsoft.com/office/powerpoint/2010/main" val="2965474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DD7D-E6B3-4F21-B19E-9026DBF83F85}"/>
              </a:ext>
            </a:extLst>
          </p:cNvPr>
          <p:cNvSpPr>
            <a:spLocks noGrp="1"/>
          </p:cNvSpPr>
          <p:nvPr>
            <p:ph type="title"/>
          </p:nvPr>
        </p:nvSpPr>
        <p:spPr>
          <a:xfrm>
            <a:off x="457200" y="76200"/>
            <a:ext cx="8229600" cy="838200"/>
          </a:xfrm>
        </p:spPr>
        <p:txBody>
          <a:bodyPr/>
          <a:lstStyle/>
          <a:p>
            <a:endParaRPr lang="en-US" dirty="0"/>
          </a:p>
        </p:txBody>
      </p:sp>
      <p:sp>
        <p:nvSpPr>
          <p:cNvPr id="3" name="Content Placeholder 2">
            <a:extLst>
              <a:ext uri="{FF2B5EF4-FFF2-40B4-BE49-F238E27FC236}">
                <a16:creationId xmlns:a16="http://schemas.microsoft.com/office/drawing/2014/main" id="{002CC1E1-8A32-4EE7-8DEA-34C1091A45D3}"/>
              </a:ext>
            </a:extLst>
          </p:cNvPr>
          <p:cNvSpPr>
            <a:spLocks noGrp="1"/>
          </p:cNvSpPr>
          <p:nvPr>
            <p:ph idx="1"/>
          </p:nvPr>
        </p:nvSpPr>
        <p:spPr>
          <a:xfrm>
            <a:off x="457200" y="1828800"/>
            <a:ext cx="8229600" cy="3733800"/>
          </a:xfrm>
        </p:spPr>
        <p:txBody>
          <a:bodyPr/>
          <a:lstStyle/>
          <a:p>
            <a:pPr marL="0" indent="0" algn="ctr">
              <a:buNone/>
            </a:pPr>
            <a:r>
              <a:rPr lang="en-US" sz="4800" b="1" dirty="0">
                <a:latin typeface="+mj-lt"/>
              </a:rPr>
              <a:t>What's New for 2021-2022  </a:t>
            </a:r>
          </a:p>
          <a:p>
            <a:pPr marL="0" indent="0" algn="ctr">
              <a:buNone/>
            </a:pPr>
            <a:r>
              <a:rPr lang="en-US" sz="7200" b="1" dirty="0">
                <a:latin typeface="+mj-lt"/>
              </a:rPr>
              <a:t>Staff Data</a:t>
            </a:r>
          </a:p>
          <a:p>
            <a:pPr marL="0" indent="0" algn="ctr">
              <a:buNone/>
            </a:pPr>
            <a:r>
              <a:rPr lang="en-US" sz="7200" b="1" dirty="0">
                <a:latin typeface="+mj-lt"/>
              </a:rPr>
              <a:t>Questions?</a:t>
            </a:r>
          </a:p>
        </p:txBody>
      </p:sp>
      <p:sp>
        <p:nvSpPr>
          <p:cNvPr id="4" name="Slide Number Placeholder 3">
            <a:extLst>
              <a:ext uri="{FF2B5EF4-FFF2-40B4-BE49-F238E27FC236}">
                <a16:creationId xmlns:a16="http://schemas.microsoft.com/office/drawing/2014/main" id="{C986B301-3762-4A91-8426-0E2A37C878D3}"/>
              </a:ext>
            </a:extLst>
          </p:cNvPr>
          <p:cNvSpPr>
            <a:spLocks noGrp="1"/>
          </p:cNvSpPr>
          <p:nvPr>
            <p:ph type="sldNum" sz="quarter" idx="11"/>
          </p:nvPr>
        </p:nvSpPr>
        <p:spPr/>
        <p:txBody>
          <a:bodyPr/>
          <a:lstStyle/>
          <a:p>
            <a:fld id="{8924D561-4F5F-46CB-BC66-45DFA48FB00A}" type="slidenum">
              <a:rPr lang="en-US" altLang="en-US" smtClean="0"/>
              <a:pPr/>
              <a:t>33</a:t>
            </a:fld>
            <a:endParaRPr lang="en-US" altLang="en-US"/>
          </a:p>
        </p:txBody>
      </p:sp>
    </p:spTree>
    <p:extLst>
      <p:ext uri="{BB962C8B-B14F-4D97-AF65-F5344CB8AC3E}">
        <p14:creationId xmlns:p14="http://schemas.microsoft.com/office/powerpoint/2010/main" val="1599756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CD50-5AAE-4A20-8E22-E5AB6AB3C4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78FA5D-67FE-4869-B63C-3FE5739DC1CB}"/>
              </a:ext>
            </a:extLst>
          </p:cNvPr>
          <p:cNvSpPr>
            <a:spLocks noGrp="1"/>
          </p:cNvSpPr>
          <p:nvPr>
            <p:ph idx="1"/>
          </p:nvPr>
        </p:nvSpPr>
        <p:spPr>
          <a:xfrm>
            <a:off x="304800" y="1479751"/>
            <a:ext cx="8229600" cy="4006649"/>
          </a:xfrm>
        </p:spPr>
        <p:txBody>
          <a:bodyPr/>
          <a:lstStyle/>
          <a:p>
            <a:pPr marL="0" indent="0" algn="ctr">
              <a:buNone/>
            </a:pPr>
            <a:endParaRPr lang="en-US" sz="8000" b="1" dirty="0"/>
          </a:p>
          <a:p>
            <a:pPr marL="0" indent="0" algn="ctr">
              <a:buNone/>
            </a:pPr>
            <a:endParaRPr lang="en-US" sz="8000" b="1" dirty="0"/>
          </a:p>
          <a:p>
            <a:pPr marL="0" indent="0" algn="ctr">
              <a:buNone/>
            </a:pPr>
            <a:r>
              <a:rPr lang="en-US" sz="6000" b="1" dirty="0"/>
              <a:t>Online Resources</a:t>
            </a:r>
          </a:p>
        </p:txBody>
      </p:sp>
      <p:sp>
        <p:nvSpPr>
          <p:cNvPr id="4" name="Slide Number Placeholder 3">
            <a:extLst>
              <a:ext uri="{FF2B5EF4-FFF2-40B4-BE49-F238E27FC236}">
                <a16:creationId xmlns:a16="http://schemas.microsoft.com/office/drawing/2014/main" id="{06725602-85DC-427A-9F87-6CCEA80B699A}"/>
              </a:ext>
            </a:extLst>
          </p:cNvPr>
          <p:cNvSpPr>
            <a:spLocks noGrp="1"/>
          </p:cNvSpPr>
          <p:nvPr>
            <p:ph type="sldNum" sz="quarter" idx="11"/>
          </p:nvPr>
        </p:nvSpPr>
        <p:spPr/>
        <p:txBody>
          <a:bodyPr/>
          <a:lstStyle/>
          <a:p>
            <a:fld id="{8924D561-4F5F-46CB-BC66-45DFA48FB00A}" type="slidenum">
              <a:rPr lang="en-US" altLang="en-US" smtClean="0"/>
              <a:pPr/>
              <a:t>34</a:t>
            </a:fld>
            <a:endParaRPr lang="en-US" altLang="en-US"/>
          </a:p>
        </p:txBody>
      </p:sp>
      <p:pic>
        <p:nvPicPr>
          <p:cNvPr id="5" name="Picture 4">
            <a:extLst>
              <a:ext uri="{FF2B5EF4-FFF2-40B4-BE49-F238E27FC236}">
                <a16:creationId xmlns:a16="http://schemas.microsoft.com/office/drawing/2014/main" id="{86EEE26F-9732-436F-A33B-BDE5BC2035AB}"/>
              </a:ext>
            </a:extLst>
          </p:cNvPr>
          <p:cNvPicPr>
            <a:picLocks noChangeAspect="1"/>
          </p:cNvPicPr>
          <p:nvPr/>
        </p:nvPicPr>
        <p:blipFill>
          <a:blip r:embed="rId2"/>
          <a:stretch>
            <a:fillRect/>
          </a:stretch>
        </p:blipFill>
        <p:spPr>
          <a:xfrm>
            <a:off x="2819400" y="1479751"/>
            <a:ext cx="3200400" cy="2682303"/>
          </a:xfrm>
          <a:prstGeom prst="rect">
            <a:avLst/>
          </a:prstGeom>
        </p:spPr>
      </p:pic>
    </p:spTree>
    <p:extLst>
      <p:ext uri="{BB962C8B-B14F-4D97-AF65-F5344CB8AC3E}">
        <p14:creationId xmlns:p14="http://schemas.microsoft.com/office/powerpoint/2010/main" val="2073494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B1E5-ED9F-41BD-B45A-D4A3A1C2FB41}"/>
              </a:ext>
            </a:extLst>
          </p:cNvPr>
          <p:cNvSpPr>
            <a:spLocks noGrp="1"/>
          </p:cNvSpPr>
          <p:nvPr>
            <p:ph type="title"/>
          </p:nvPr>
        </p:nvSpPr>
        <p:spPr/>
        <p:txBody>
          <a:bodyPr/>
          <a:lstStyle/>
          <a:p>
            <a:r>
              <a:rPr lang="en-US" dirty="0"/>
              <a:t>District Staff Onboarding Training</a:t>
            </a:r>
          </a:p>
        </p:txBody>
      </p:sp>
      <p:sp>
        <p:nvSpPr>
          <p:cNvPr id="3" name="Content Placeholder 2">
            <a:extLst>
              <a:ext uri="{FF2B5EF4-FFF2-40B4-BE49-F238E27FC236}">
                <a16:creationId xmlns:a16="http://schemas.microsoft.com/office/drawing/2014/main" id="{A4A83403-8E49-4432-AF14-C4CCFBE3CE46}"/>
              </a:ext>
            </a:extLst>
          </p:cNvPr>
          <p:cNvSpPr>
            <a:spLocks noGrp="1"/>
          </p:cNvSpPr>
          <p:nvPr>
            <p:ph idx="1"/>
          </p:nvPr>
        </p:nvSpPr>
        <p:spPr/>
        <p:txBody>
          <a:bodyPr/>
          <a:lstStyle/>
          <a:p>
            <a:r>
              <a:rPr lang="en-US" dirty="0"/>
              <a:t>The MEDMS helpdesk is now offering one on one onboard training for district and school staff that are new to state required reporting. </a:t>
            </a:r>
          </a:p>
          <a:p>
            <a:r>
              <a:rPr lang="en-US" dirty="0"/>
              <a:t>To request this training simply email the MEDMS helpdesk at </a:t>
            </a:r>
            <a:r>
              <a:rPr lang="en-US" dirty="0">
                <a:hlinkClick r:id="rId2"/>
              </a:rPr>
              <a:t>MEDMS.Helpdesk@Maine.gov</a:t>
            </a:r>
            <a:r>
              <a:rPr lang="en-US" dirty="0"/>
              <a:t> and request our new user training. </a:t>
            </a:r>
          </a:p>
          <a:p>
            <a:r>
              <a:rPr lang="en-US" dirty="0"/>
              <a:t>Please note that these trainings will be held as helpdesk availability allows. </a:t>
            </a:r>
          </a:p>
        </p:txBody>
      </p:sp>
      <p:sp>
        <p:nvSpPr>
          <p:cNvPr id="4" name="Slide Number Placeholder 3">
            <a:extLst>
              <a:ext uri="{FF2B5EF4-FFF2-40B4-BE49-F238E27FC236}">
                <a16:creationId xmlns:a16="http://schemas.microsoft.com/office/drawing/2014/main" id="{F01CF164-F220-4380-8225-DD1A25C8B39F}"/>
              </a:ext>
            </a:extLst>
          </p:cNvPr>
          <p:cNvSpPr>
            <a:spLocks noGrp="1"/>
          </p:cNvSpPr>
          <p:nvPr>
            <p:ph type="sldNum" sz="quarter" idx="11"/>
          </p:nvPr>
        </p:nvSpPr>
        <p:spPr/>
        <p:txBody>
          <a:bodyPr/>
          <a:lstStyle/>
          <a:p>
            <a:fld id="{8924D561-4F5F-46CB-BC66-45DFA48FB00A}" type="slidenum">
              <a:rPr lang="en-US" altLang="en-US" smtClean="0"/>
              <a:pPr/>
              <a:t>35</a:t>
            </a:fld>
            <a:endParaRPr lang="en-US" altLang="en-US"/>
          </a:p>
        </p:txBody>
      </p:sp>
    </p:spTree>
    <p:extLst>
      <p:ext uri="{BB962C8B-B14F-4D97-AF65-F5344CB8AC3E}">
        <p14:creationId xmlns:p14="http://schemas.microsoft.com/office/powerpoint/2010/main" val="12632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F818-D78B-4415-AA93-3C7EBCC4AE26}"/>
              </a:ext>
            </a:extLst>
          </p:cNvPr>
          <p:cNvSpPr>
            <a:spLocks noGrp="1"/>
          </p:cNvSpPr>
          <p:nvPr>
            <p:ph type="title"/>
          </p:nvPr>
        </p:nvSpPr>
        <p:spPr/>
        <p:txBody>
          <a:bodyPr/>
          <a:lstStyle/>
          <a:p>
            <a:r>
              <a:rPr lang="en-US" dirty="0"/>
              <a:t>Student Data Collection Changes</a:t>
            </a:r>
          </a:p>
        </p:txBody>
      </p:sp>
      <p:sp>
        <p:nvSpPr>
          <p:cNvPr id="3" name="Content Placeholder 2">
            <a:extLst>
              <a:ext uri="{FF2B5EF4-FFF2-40B4-BE49-F238E27FC236}">
                <a16:creationId xmlns:a16="http://schemas.microsoft.com/office/drawing/2014/main" id="{E67C2DFD-D299-45F7-A503-8643FEFB739F}"/>
              </a:ext>
            </a:extLst>
          </p:cNvPr>
          <p:cNvSpPr>
            <a:spLocks noGrp="1"/>
          </p:cNvSpPr>
          <p:nvPr>
            <p:ph idx="1"/>
          </p:nvPr>
        </p:nvSpPr>
        <p:spPr>
          <a:xfrm>
            <a:off x="469783" y="1447800"/>
            <a:ext cx="8229600" cy="4525963"/>
          </a:xfrm>
        </p:spPr>
        <p:txBody>
          <a:bodyPr/>
          <a:lstStyle/>
          <a:p>
            <a:r>
              <a:rPr lang="en-US" dirty="0"/>
              <a:t>Change Home Language to Native Language – </a:t>
            </a:r>
          </a:p>
          <a:p>
            <a:pPr marL="0" indent="0">
              <a:buNone/>
            </a:pPr>
            <a:r>
              <a:rPr lang="en-US" dirty="0"/>
              <a:t>	- which is defined in </a:t>
            </a:r>
            <a:r>
              <a:rPr lang="en-US" dirty="0" err="1"/>
              <a:t>EDFacts</a:t>
            </a:r>
            <a:r>
              <a:rPr lang="en-US" dirty="0"/>
              <a:t> guidance as “The</a:t>
            </a:r>
          </a:p>
          <a:p>
            <a:pPr marL="0" indent="0">
              <a:buNone/>
            </a:pPr>
            <a:r>
              <a:rPr lang="en-US" dirty="0"/>
              <a:t>          language normally used by students or normally 	used by the parents of the students“.</a:t>
            </a:r>
          </a:p>
          <a:p>
            <a:r>
              <a:rPr lang="en-US" dirty="0"/>
              <a:t>Allow for up to 5 native languages to be reported – only one primary language would be required for EL and immigrant students.</a:t>
            </a:r>
          </a:p>
          <a:p>
            <a:r>
              <a:rPr lang="en-US" dirty="0"/>
              <a:t>Indicator of translation/interpretation needs for each language reported.</a:t>
            </a:r>
          </a:p>
          <a:p>
            <a:endParaRPr lang="en-US" dirty="0"/>
          </a:p>
        </p:txBody>
      </p:sp>
      <p:sp>
        <p:nvSpPr>
          <p:cNvPr id="4" name="Slide Number Placeholder 3">
            <a:extLst>
              <a:ext uri="{FF2B5EF4-FFF2-40B4-BE49-F238E27FC236}">
                <a16:creationId xmlns:a16="http://schemas.microsoft.com/office/drawing/2014/main" id="{714EC97C-F665-4706-AA03-5A2D78C0E9BF}"/>
              </a:ext>
            </a:extLst>
          </p:cNvPr>
          <p:cNvSpPr>
            <a:spLocks noGrp="1"/>
          </p:cNvSpPr>
          <p:nvPr>
            <p:ph type="sldNum" sz="quarter" idx="11"/>
          </p:nvPr>
        </p:nvSpPr>
        <p:spPr/>
        <p:txBody>
          <a:bodyPr/>
          <a:lstStyle/>
          <a:p>
            <a:fld id="{8924D561-4F5F-46CB-BC66-45DFA48FB00A}" type="slidenum">
              <a:rPr lang="en-US" altLang="en-US" smtClean="0"/>
              <a:pPr/>
              <a:t>4</a:t>
            </a:fld>
            <a:endParaRPr lang="en-US" altLang="en-US"/>
          </a:p>
        </p:txBody>
      </p:sp>
    </p:spTree>
    <p:extLst>
      <p:ext uri="{BB962C8B-B14F-4D97-AF65-F5344CB8AC3E}">
        <p14:creationId xmlns:p14="http://schemas.microsoft.com/office/powerpoint/2010/main" val="422961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D2999-8C53-4CFF-8E2E-F648DBBC6A46}"/>
              </a:ext>
            </a:extLst>
          </p:cNvPr>
          <p:cNvSpPr>
            <a:spLocks noGrp="1"/>
          </p:cNvSpPr>
          <p:nvPr>
            <p:ph type="title"/>
          </p:nvPr>
        </p:nvSpPr>
        <p:spPr/>
        <p:txBody>
          <a:bodyPr/>
          <a:lstStyle/>
          <a:p>
            <a:r>
              <a:rPr lang="en-US" dirty="0"/>
              <a:t>Student Data Collection Changes</a:t>
            </a:r>
          </a:p>
        </p:txBody>
      </p:sp>
      <p:pic>
        <p:nvPicPr>
          <p:cNvPr id="5" name="Content Placeholder 4">
            <a:extLst>
              <a:ext uri="{FF2B5EF4-FFF2-40B4-BE49-F238E27FC236}">
                <a16:creationId xmlns:a16="http://schemas.microsoft.com/office/drawing/2014/main" id="{2B27CF14-8BD8-44B0-BC0C-10DFD633C2BD}"/>
              </a:ext>
            </a:extLst>
          </p:cNvPr>
          <p:cNvPicPr>
            <a:picLocks noGrp="1" noChangeAspect="1"/>
          </p:cNvPicPr>
          <p:nvPr>
            <p:ph idx="1"/>
          </p:nvPr>
        </p:nvPicPr>
        <p:blipFill>
          <a:blip r:embed="rId2"/>
          <a:stretch>
            <a:fillRect/>
          </a:stretch>
        </p:blipFill>
        <p:spPr>
          <a:xfrm>
            <a:off x="453705" y="1536319"/>
            <a:ext cx="8229600" cy="4162487"/>
          </a:xfrm>
          <a:prstGeom prst="rect">
            <a:avLst/>
          </a:prstGeom>
        </p:spPr>
      </p:pic>
      <p:sp>
        <p:nvSpPr>
          <p:cNvPr id="4" name="Slide Number Placeholder 3">
            <a:extLst>
              <a:ext uri="{FF2B5EF4-FFF2-40B4-BE49-F238E27FC236}">
                <a16:creationId xmlns:a16="http://schemas.microsoft.com/office/drawing/2014/main" id="{7538EBD4-134C-4545-A0C3-61B6DB03B866}"/>
              </a:ext>
            </a:extLst>
          </p:cNvPr>
          <p:cNvSpPr>
            <a:spLocks noGrp="1"/>
          </p:cNvSpPr>
          <p:nvPr>
            <p:ph type="sldNum" sz="quarter" idx="11"/>
          </p:nvPr>
        </p:nvSpPr>
        <p:spPr/>
        <p:txBody>
          <a:bodyPr/>
          <a:lstStyle/>
          <a:p>
            <a:fld id="{8924D561-4F5F-46CB-BC66-45DFA48FB00A}" type="slidenum">
              <a:rPr lang="en-US" altLang="en-US" smtClean="0"/>
              <a:pPr/>
              <a:t>5</a:t>
            </a:fld>
            <a:endParaRPr lang="en-US" altLang="en-US"/>
          </a:p>
        </p:txBody>
      </p:sp>
    </p:spTree>
    <p:extLst>
      <p:ext uri="{BB962C8B-B14F-4D97-AF65-F5344CB8AC3E}">
        <p14:creationId xmlns:p14="http://schemas.microsoft.com/office/powerpoint/2010/main" val="265830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96BE9-726C-4766-8AD3-1E8DD3CA213E}"/>
              </a:ext>
            </a:extLst>
          </p:cNvPr>
          <p:cNvSpPr>
            <a:spLocks noGrp="1"/>
          </p:cNvSpPr>
          <p:nvPr>
            <p:ph type="title"/>
          </p:nvPr>
        </p:nvSpPr>
        <p:spPr/>
        <p:txBody>
          <a:bodyPr/>
          <a:lstStyle/>
          <a:p>
            <a:br>
              <a:rPr lang="en-US" dirty="0"/>
            </a:br>
            <a:r>
              <a:rPr lang="en-US" dirty="0"/>
              <a:t>Student Exit Changes </a:t>
            </a:r>
            <a:br>
              <a:rPr lang="en-US" dirty="0"/>
            </a:br>
            <a:endParaRPr lang="en-US" dirty="0"/>
          </a:p>
        </p:txBody>
      </p:sp>
      <p:sp>
        <p:nvSpPr>
          <p:cNvPr id="3" name="Content Placeholder 2">
            <a:extLst>
              <a:ext uri="{FF2B5EF4-FFF2-40B4-BE49-F238E27FC236}">
                <a16:creationId xmlns:a16="http://schemas.microsoft.com/office/drawing/2014/main" id="{46CD390A-0C1D-468C-A064-E88340DBBD34}"/>
              </a:ext>
            </a:extLst>
          </p:cNvPr>
          <p:cNvSpPr>
            <a:spLocks noGrp="1"/>
          </p:cNvSpPr>
          <p:nvPr>
            <p:ph idx="1"/>
          </p:nvPr>
        </p:nvSpPr>
        <p:spPr>
          <a:xfrm>
            <a:off x="457200" y="1143001"/>
            <a:ext cx="8229600" cy="5578474"/>
          </a:xfrm>
        </p:spPr>
        <p:txBody>
          <a:bodyPr/>
          <a:lstStyle/>
          <a:p>
            <a:pPr>
              <a:buFont typeface="Wingdings" panose="05000000000000000000" pitchFamily="2" charset="2"/>
              <a:buChar char="Ø"/>
            </a:pPr>
            <a:r>
              <a:rPr lang="en-US" sz="2200" b="1" u="sng" dirty="0"/>
              <a:t>Business Rule Changes </a:t>
            </a:r>
          </a:p>
          <a:p>
            <a:pPr lvl="1"/>
            <a:r>
              <a:rPr lang="en-US" sz="2200" dirty="0"/>
              <a:t>Allow 15 and 16 year </a:t>
            </a:r>
            <a:r>
              <a:rPr lang="en-US" sz="2200" dirty="0" err="1"/>
              <a:t>olds</a:t>
            </a:r>
            <a:r>
              <a:rPr lang="en-US" sz="2200" dirty="0"/>
              <a:t> to exit with 73060 - “Officially withdrew and enrolled in ABE, adult secondary education, or adult ESL program”</a:t>
            </a:r>
          </a:p>
          <a:p>
            <a:pPr lvl="1"/>
            <a:r>
              <a:rPr lang="en-US" sz="2200" dirty="0"/>
              <a:t>Change title of exit code 73061 to  “Officially withdrew and enrolled in a workforce or other approved training program</a:t>
            </a:r>
          </a:p>
          <a:p>
            <a:pPr lvl="1"/>
            <a:r>
              <a:rPr lang="en-US" sz="2200" dirty="0"/>
              <a:t>Allow 15 and 16 year </a:t>
            </a:r>
            <a:r>
              <a:rPr lang="en-US" sz="2200" dirty="0" err="1"/>
              <a:t>olds</a:t>
            </a:r>
            <a:r>
              <a:rPr lang="en-US" sz="2200" dirty="0"/>
              <a:t> to exit with 73061 - “Officially withdrew and enrolled in a workforce or other  approved training program”</a:t>
            </a:r>
          </a:p>
          <a:p>
            <a:pPr>
              <a:buFont typeface="Wingdings" panose="05000000000000000000" pitchFamily="2" charset="2"/>
              <a:buChar char="Ø"/>
            </a:pPr>
            <a:r>
              <a:rPr lang="en-US" sz="2200" b="1" u="sng" dirty="0"/>
              <a:t>New exit status code 03509 </a:t>
            </a:r>
            <a:r>
              <a:rPr lang="en-US" sz="2200" dirty="0"/>
              <a:t>- “Completed with a state-recognized equivalency certificate for students who receive an Adult Education Diploma or GED”</a:t>
            </a:r>
            <a:endParaRPr lang="en-US" dirty="0"/>
          </a:p>
        </p:txBody>
      </p:sp>
      <p:sp>
        <p:nvSpPr>
          <p:cNvPr id="4" name="Slide Number Placeholder 3">
            <a:extLst>
              <a:ext uri="{FF2B5EF4-FFF2-40B4-BE49-F238E27FC236}">
                <a16:creationId xmlns:a16="http://schemas.microsoft.com/office/drawing/2014/main" id="{D79A2126-8A64-4642-BF86-8045C7994367}"/>
              </a:ext>
            </a:extLst>
          </p:cNvPr>
          <p:cNvSpPr>
            <a:spLocks noGrp="1"/>
          </p:cNvSpPr>
          <p:nvPr>
            <p:ph type="sldNum" sz="quarter" idx="11"/>
          </p:nvPr>
        </p:nvSpPr>
        <p:spPr/>
        <p:txBody>
          <a:bodyPr/>
          <a:lstStyle/>
          <a:p>
            <a:fld id="{8924D561-4F5F-46CB-BC66-45DFA48FB00A}" type="slidenum">
              <a:rPr lang="en-US" altLang="en-US" smtClean="0"/>
              <a:pPr/>
              <a:t>6</a:t>
            </a:fld>
            <a:endParaRPr lang="en-US" altLang="en-US"/>
          </a:p>
        </p:txBody>
      </p:sp>
    </p:spTree>
    <p:extLst>
      <p:ext uri="{BB962C8B-B14F-4D97-AF65-F5344CB8AC3E}">
        <p14:creationId xmlns:p14="http://schemas.microsoft.com/office/powerpoint/2010/main" val="51862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160D-84F2-47F1-A72B-147F6B232CA8}"/>
              </a:ext>
            </a:extLst>
          </p:cNvPr>
          <p:cNvSpPr>
            <a:spLocks noGrp="1"/>
          </p:cNvSpPr>
          <p:nvPr>
            <p:ph type="title"/>
          </p:nvPr>
        </p:nvSpPr>
        <p:spPr/>
        <p:txBody>
          <a:bodyPr/>
          <a:lstStyle/>
          <a:p>
            <a:r>
              <a:rPr lang="en-US" dirty="0"/>
              <a:t>Student’s Physical Address – Now REQUIRED</a:t>
            </a:r>
          </a:p>
        </p:txBody>
      </p:sp>
      <p:sp>
        <p:nvSpPr>
          <p:cNvPr id="3" name="Content Placeholder 2">
            <a:extLst>
              <a:ext uri="{FF2B5EF4-FFF2-40B4-BE49-F238E27FC236}">
                <a16:creationId xmlns:a16="http://schemas.microsoft.com/office/drawing/2014/main" id="{29000849-2A9A-47CC-8CE1-CC607E389745}"/>
              </a:ext>
            </a:extLst>
          </p:cNvPr>
          <p:cNvSpPr>
            <a:spLocks noGrp="1"/>
          </p:cNvSpPr>
          <p:nvPr>
            <p:ph idx="1"/>
          </p:nvPr>
        </p:nvSpPr>
        <p:spPr/>
        <p:txBody>
          <a:bodyPr/>
          <a:lstStyle/>
          <a:p>
            <a:r>
              <a:rPr lang="en-US" sz="3200" dirty="0"/>
              <a:t>MDOE is now requiring physical address in order to meet the requirements of the Student Level Poverty Measure grant project.  In order to meet other intermittent address requirements, a new set of fields will be optionally collected for mailing address.</a:t>
            </a:r>
          </a:p>
        </p:txBody>
      </p:sp>
      <p:sp>
        <p:nvSpPr>
          <p:cNvPr id="4" name="Slide Number Placeholder 3">
            <a:extLst>
              <a:ext uri="{FF2B5EF4-FFF2-40B4-BE49-F238E27FC236}">
                <a16:creationId xmlns:a16="http://schemas.microsoft.com/office/drawing/2014/main" id="{06DE6F2B-D958-41AB-AA3C-EA4F0380CB6D}"/>
              </a:ext>
            </a:extLst>
          </p:cNvPr>
          <p:cNvSpPr>
            <a:spLocks noGrp="1"/>
          </p:cNvSpPr>
          <p:nvPr>
            <p:ph type="sldNum" sz="quarter" idx="11"/>
          </p:nvPr>
        </p:nvSpPr>
        <p:spPr/>
        <p:txBody>
          <a:bodyPr/>
          <a:lstStyle/>
          <a:p>
            <a:fld id="{8924D561-4F5F-46CB-BC66-45DFA48FB00A}" type="slidenum">
              <a:rPr lang="en-US" altLang="en-US" smtClean="0"/>
              <a:pPr/>
              <a:t>7</a:t>
            </a:fld>
            <a:endParaRPr lang="en-US" altLang="en-US"/>
          </a:p>
        </p:txBody>
      </p:sp>
    </p:spTree>
    <p:extLst>
      <p:ext uri="{BB962C8B-B14F-4D97-AF65-F5344CB8AC3E}">
        <p14:creationId xmlns:p14="http://schemas.microsoft.com/office/powerpoint/2010/main" val="154542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7F78-CC6F-46DC-A530-38BA4143CBF2}"/>
              </a:ext>
            </a:extLst>
          </p:cNvPr>
          <p:cNvSpPr>
            <a:spLocks noGrp="1"/>
          </p:cNvSpPr>
          <p:nvPr>
            <p:ph type="title"/>
          </p:nvPr>
        </p:nvSpPr>
        <p:spPr/>
        <p:txBody>
          <a:bodyPr/>
          <a:lstStyle/>
          <a:p>
            <a:r>
              <a:rPr lang="en-US" dirty="0"/>
              <a:t>Student’s Physical Address – Now REQUIRED</a:t>
            </a:r>
          </a:p>
        </p:txBody>
      </p:sp>
      <p:pic>
        <p:nvPicPr>
          <p:cNvPr id="5" name="Content Placeholder 4">
            <a:extLst>
              <a:ext uri="{FF2B5EF4-FFF2-40B4-BE49-F238E27FC236}">
                <a16:creationId xmlns:a16="http://schemas.microsoft.com/office/drawing/2014/main" id="{2FE38453-6DA1-4515-A415-E3D7328FDBCE}"/>
              </a:ext>
            </a:extLst>
          </p:cNvPr>
          <p:cNvPicPr>
            <a:picLocks noGrp="1" noChangeAspect="1"/>
          </p:cNvPicPr>
          <p:nvPr>
            <p:ph idx="1"/>
          </p:nvPr>
        </p:nvPicPr>
        <p:blipFill>
          <a:blip r:embed="rId2"/>
          <a:stretch>
            <a:fillRect/>
          </a:stretch>
        </p:blipFill>
        <p:spPr>
          <a:xfrm>
            <a:off x="228599" y="1257300"/>
            <a:ext cx="8590549" cy="4533900"/>
          </a:xfrm>
          <a:prstGeom prst="rect">
            <a:avLst/>
          </a:prstGeom>
        </p:spPr>
      </p:pic>
      <p:sp>
        <p:nvSpPr>
          <p:cNvPr id="4" name="Slide Number Placeholder 3">
            <a:extLst>
              <a:ext uri="{FF2B5EF4-FFF2-40B4-BE49-F238E27FC236}">
                <a16:creationId xmlns:a16="http://schemas.microsoft.com/office/drawing/2014/main" id="{CDE9063D-53CB-4633-BE48-E960CD7A8870}"/>
              </a:ext>
            </a:extLst>
          </p:cNvPr>
          <p:cNvSpPr>
            <a:spLocks noGrp="1"/>
          </p:cNvSpPr>
          <p:nvPr>
            <p:ph type="sldNum" sz="quarter" idx="11"/>
          </p:nvPr>
        </p:nvSpPr>
        <p:spPr/>
        <p:txBody>
          <a:bodyPr/>
          <a:lstStyle/>
          <a:p>
            <a:fld id="{8924D561-4F5F-46CB-BC66-45DFA48FB00A}" type="slidenum">
              <a:rPr lang="en-US" altLang="en-US" smtClean="0"/>
              <a:pPr/>
              <a:t>8</a:t>
            </a:fld>
            <a:endParaRPr lang="en-US" altLang="en-US"/>
          </a:p>
        </p:txBody>
      </p:sp>
    </p:spTree>
    <p:extLst>
      <p:ext uri="{BB962C8B-B14F-4D97-AF65-F5344CB8AC3E}">
        <p14:creationId xmlns:p14="http://schemas.microsoft.com/office/powerpoint/2010/main" val="147963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FFF0-7D3E-4281-AB43-3BFE6EFE30FB}"/>
              </a:ext>
            </a:extLst>
          </p:cNvPr>
          <p:cNvSpPr>
            <a:spLocks noGrp="1"/>
          </p:cNvSpPr>
          <p:nvPr>
            <p:ph type="title"/>
          </p:nvPr>
        </p:nvSpPr>
        <p:spPr/>
        <p:txBody>
          <a:bodyPr/>
          <a:lstStyle/>
          <a:p>
            <a:r>
              <a:rPr lang="en-US" dirty="0"/>
              <a:t>Student Daily Attendance – COMING SOON</a:t>
            </a:r>
          </a:p>
        </p:txBody>
      </p:sp>
      <p:sp>
        <p:nvSpPr>
          <p:cNvPr id="3" name="Content Placeholder 2">
            <a:extLst>
              <a:ext uri="{FF2B5EF4-FFF2-40B4-BE49-F238E27FC236}">
                <a16:creationId xmlns:a16="http://schemas.microsoft.com/office/drawing/2014/main" id="{3CC7B8F6-4416-4B8B-92DA-1D6A0665C682}"/>
              </a:ext>
            </a:extLst>
          </p:cNvPr>
          <p:cNvSpPr>
            <a:spLocks noGrp="1"/>
          </p:cNvSpPr>
          <p:nvPr>
            <p:ph idx="1"/>
          </p:nvPr>
        </p:nvSpPr>
        <p:spPr/>
        <p:txBody>
          <a:bodyPr/>
          <a:lstStyle/>
          <a:p>
            <a:r>
              <a:rPr lang="en-US" sz="2800" b="1" dirty="0"/>
              <a:t>Data Elements</a:t>
            </a:r>
          </a:p>
          <a:p>
            <a:pPr lvl="1">
              <a:buFont typeface="Arial" panose="020B0604020202020204" pitchFamily="34" charset="0"/>
              <a:buChar char="•"/>
            </a:pPr>
            <a:r>
              <a:rPr lang="en-US" sz="2800" dirty="0"/>
              <a:t>SAU ID</a:t>
            </a:r>
          </a:p>
          <a:p>
            <a:pPr lvl="1">
              <a:buFont typeface="Arial" panose="020B0604020202020204" pitchFamily="34" charset="0"/>
              <a:buChar char="•"/>
            </a:pPr>
            <a:r>
              <a:rPr lang="en-US" sz="2800" dirty="0"/>
              <a:t>State Student ID</a:t>
            </a:r>
          </a:p>
          <a:p>
            <a:pPr lvl="1">
              <a:buFont typeface="Arial" panose="020B0604020202020204" pitchFamily="34" charset="0"/>
              <a:buChar char="•"/>
            </a:pPr>
            <a:r>
              <a:rPr lang="en-US" sz="2800" dirty="0"/>
              <a:t>School ID</a:t>
            </a:r>
          </a:p>
          <a:p>
            <a:pPr lvl="1">
              <a:buFont typeface="Arial" panose="020B0604020202020204" pitchFamily="34" charset="0"/>
              <a:buChar char="•"/>
            </a:pPr>
            <a:r>
              <a:rPr lang="en-US" sz="2800" dirty="0"/>
              <a:t>Year Code</a:t>
            </a:r>
          </a:p>
          <a:p>
            <a:pPr lvl="1">
              <a:buFont typeface="Arial" panose="020B0604020202020204" pitchFamily="34" charset="0"/>
              <a:buChar char="•"/>
            </a:pPr>
            <a:r>
              <a:rPr lang="en-US" sz="2800" dirty="0"/>
              <a:t>Date</a:t>
            </a:r>
          </a:p>
          <a:p>
            <a:pPr lvl="1">
              <a:buFont typeface="Arial" panose="020B0604020202020204" pitchFamily="34" charset="0"/>
              <a:buChar char="•"/>
            </a:pPr>
            <a:r>
              <a:rPr lang="en-US" sz="2800" dirty="0"/>
              <a:t>Attendance Status</a:t>
            </a:r>
          </a:p>
          <a:p>
            <a:pPr lvl="1">
              <a:buFont typeface="Arial" panose="020B0604020202020204" pitchFamily="34" charset="0"/>
              <a:buChar char="•"/>
            </a:pPr>
            <a:r>
              <a:rPr lang="en-US" sz="2800" dirty="0"/>
              <a:t>Modality</a:t>
            </a:r>
          </a:p>
          <a:p>
            <a:pPr lvl="1"/>
            <a:endParaRPr lang="en-US" dirty="0"/>
          </a:p>
        </p:txBody>
      </p:sp>
      <p:sp>
        <p:nvSpPr>
          <p:cNvPr id="4" name="Slide Number Placeholder 3">
            <a:extLst>
              <a:ext uri="{FF2B5EF4-FFF2-40B4-BE49-F238E27FC236}">
                <a16:creationId xmlns:a16="http://schemas.microsoft.com/office/drawing/2014/main" id="{83CA2344-B939-45B2-97B2-41A0C04F6D17}"/>
              </a:ext>
            </a:extLst>
          </p:cNvPr>
          <p:cNvSpPr>
            <a:spLocks noGrp="1"/>
          </p:cNvSpPr>
          <p:nvPr>
            <p:ph type="sldNum" sz="quarter" idx="11"/>
          </p:nvPr>
        </p:nvSpPr>
        <p:spPr/>
        <p:txBody>
          <a:bodyPr/>
          <a:lstStyle/>
          <a:p>
            <a:fld id="{8924D561-4F5F-46CB-BC66-45DFA48FB00A}" type="slidenum">
              <a:rPr lang="en-US" altLang="en-US" smtClean="0"/>
              <a:pPr/>
              <a:t>9</a:t>
            </a:fld>
            <a:endParaRPr lang="en-US" altLang="en-US"/>
          </a:p>
        </p:txBody>
      </p:sp>
    </p:spTree>
    <p:extLst>
      <p:ext uri="{BB962C8B-B14F-4D97-AF65-F5344CB8AC3E}">
        <p14:creationId xmlns:p14="http://schemas.microsoft.com/office/powerpoint/2010/main" val="1948079017"/>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808080"/>
      </a:lt2>
      <a:accent1>
        <a:srgbClr val="A6906D"/>
      </a:accent1>
      <a:accent2>
        <a:srgbClr val="2B5880"/>
      </a:accent2>
      <a:accent3>
        <a:srgbClr val="FFFFFF"/>
      </a:accent3>
      <a:accent4>
        <a:srgbClr val="000000"/>
      </a:accent4>
      <a:accent5>
        <a:srgbClr val="D0C6BA"/>
      </a:accent5>
      <a:accent6>
        <a:srgbClr val="264F73"/>
      </a:accent6>
      <a:hlink>
        <a:srgbClr val="005390"/>
      </a:hlink>
      <a:folHlink>
        <a:srgbClr val="005390"/>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A6906D"/>
        </a:accent1>
        <a:accent2>
          <a:srgbClr val="2B5880"/>
        </a:accent2>
        <a:accent3>
          <a:srgbClr val="FFFFFF"/>
        </a:accent3>
        <a:accent4>
          <a:srgbClr val="000000"/>
        </a:accent4>
        <a:accent5>
          <a:srgbClr val="D0C6BA"/>
        </a:accent5>
        <a:accent6>
          <a:srgbClr val="264F73"/>
        </a:accent6>
        <a:hlink>
          <a:srgbClr val="8A2E13"/>
        </a:hlink>
        <a:folHlink>
          <a:srgbClr val="73562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MDOE-20 (1)</Template>
  <TotalTime>27509</TotalTime>
  <Words>1237</Words>
  <Application>Microsoft Office PowerPoint</Application>
  <PresentationFormat>On-screen Show (4:3)</PresentationFormat>
  <Paragraphs>142</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Century Gothic</vt:lpstr>
      <vt:lpstr>Wingdings</vt:lpstr>
      <vt:lpstr>Office Theme</vt:lpstr>
      <vt:lpstr>Student &amp; Staff Reporting &amp; Online Resources What’s New for 2021-22  July 20th at 10AM </vt:lpstr>
      <vt:lpstr>PowerPoint Presentation</vt:lpstr>
      <vt:lpstr>Student Data Collection Changes</vt:lpstr>
      <vt:lpstr>Student Data Collection Changes</vt:lpstr>
      <vt:lpstr>Student Data Collection Changes</vt:lpstr>
      <vt:lpstr> Student Exit Changes  </vt:lpstr>
      <vt:lpstr>Student’s Physical Address – Now REQUIRED</vt:lpstr>
      <vt:lpstr>Student’s Physical Address – Now REQUIRED</vt:lpstr>
      <vt:lpstr>Student Daily Attendance – COMING SOON</vt:lpstr>
      <vt:lpstr>Student Daily Attendance – COMING SOON</vt:lpstr>
      <vt:lpstr>Attendance Status </vt:lpstr>
      <vt:lpstr> Modality </vt:lpstr>
      <vt:lpstr>New Resident District Report</vt:lpstr>
      <vt:lpstr>New Resident District Report</vt:lpstr>
      <vt:lpstr>Economically Disadvantaged Status </vt:lpstr>
      <vt:lpstr>Economically Disadvantaged Status </vt:lpstr>
      <vt:lpstr>PowerPoint Presentation</vt:lpstr>
      <vt:lpstr>PowerPoint Presentation</vt:lpstr>
      <vt:lpstr>SAU Search functionality</vt:lpstr>
      <vt:lpstr>SAU Search functionality</vt:lpstr>
      <vt:lpstr>Staff Member Details</vt:lpstr>
      <vt:lpstr>Staff Member Details</vt:lpstr>
      <vt:lpstr>Staff Member Assignment</vt:lpstr>
      <vt:lpstr>Staff Member Assignment</vt:lpstr>
      <vt:lpstr>Staff Member Assignment</vt:lpstr>
      <vt:lpstr>Staff Member Assignment</vt:lpstr>
      <vt:lpstr>Changes to the EF-S-05 Part II</vt:lpstr>
      <vt:lpstr>Staff Certification Changes</vt:lpstr>
      <vt:lpstr>Staff Certification Changes</vt:lpstr>
      <vt:lpstr>Staff Certification</vt:lpstr>
      <vt:lpstr>Staff Downloads</vt:lpstr>
      <vt:lpstr>Staff Downloads</vt:lpstr>
      <vt:lpstr>PowerPoint Presentation</vt:lpstr>
      <vt:lpstr>PowerPoint Presentation</vt:lpstr>
      <vt:lpstr>District Staff Onboarding Training</vt:lpstr>
    </vt:vector>
  </TitlesOfParts>
  <Company>State of Maine, DAFS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Training Summer 2018</dc:title>
  <dc:creator>Bartash, Shannon</dc:creator>
  <cp:lastModifiedBy>Cunningham, Ryan L</cp:lastModifiedBy>
  <cp:revision>420</cp:revision>
  <cp:lastPrinted>2019-06-26T19:24:04Z</cp:lastPrinted>
  <dcterms:created xsi:type="dcterms:W3CDTF">2018-06-04T18:42:46Z</dcterms:created>
  <dcterms:modified xsi:type="dcterms:W3CDTF">2021-07-20T15:15:04Z</dcterms:modified>
</cp:coreProperties>
</file>