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6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>
      <p:cViewPr varScale="1">
        <p:scale>
          <a:sx n="86" d="100"/>
          <a:sy n="86" d="100"/>
        </p:scale>
        <p:origin x="90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082D8D-AF20-45B7-AE35-F0AD6FF2C60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1C056F-A017-49F9-9AB1-272D0F5D7812}">
      <dgm:prSet phldrT="[Text]"/>
      <dgm:spPr/>
      <dgm:t>
        <a:bodyPr/>
        <a:lstStyle/>
        <a:p>
          <a:r>
            <a:rPr lang="en-US" dirty="0"/>
            <a:t>What Category of HCBS Modification is Being Considered By the PCP Team? </a:t>
          </a:r>
        </a:p>
      </dgm:t>
    </dgm:pt>
    <dgm:pt modelId="{03ABBCB2-4A3B-4A71-8189-2A56CEF8F318}" type="parTrans" cxnId="{440839E0-93FA-44F7-BCC7-9DBBD321295B}">
      <dgm:prSet/>
      <dgm:spPr/>
      <dgm:t>
        <a:bodyPr/>
        <a:lstStyle/>
        <a:p>
          <a:endParaRPr lang="en-US"/>
        </a:p>
      </dgm:t>
    </dgm:pt>
    <dgm:pt modelId="{C2260548-B270-4424-97EF-D755025CD8D4}" type="sibTrans" cxnId="{440839E0-93FA-44F7-BCC7-9DBBD321295B}">
      <dgm:prSet/>
      <dgm:spPr/>
      <dgm:t>
        <a:bodyPr/>
        <a:lstStyle/>
        <a:p>
          <a:endParaRPr lang="en-US"/>
        </a:p>
      </dgm:t>
    </dgm:pt>
    <dgm:pt modelId="{98F0B790-3CC3-41B4-A056-45D14ADB3380}">
      <dgm:prSet phldrT="[Text]"/>
      <dgm:spPr/>
      <dgm:t>
        <a:bodyPr/>
        <a:lstStyle/>
        <a:p>
          <a:r>
            <a:rPr lang="en-US" dirty="0"/>
            <a:t>What is the Specific Modification that is Needed?</a:t>
          </a:r>
        </a:p>
      </dgm:t>
    </dgm:pt>
    <dgm:pt modelId="{167362F7-7585-429A-8904-35805D837376}" type="parTrans" cxnId="{57640834-0CEA-46AC-8272-D5763DC0CCE3}">
      <dgm:prSet/>
      <dgm:spPr/>
      <dgm:t>
        <a:bodyPr/>
        <a:lstStyle/>
        <a:p>
          <a:endParaRPr lang="en-US"/>
        </a:p>
      </dgm:t>
    </dgm:pt>
    <dgm:pt modelId="{8630F292-BBE0-4261-B122-E7F0E19AD974}" type="sibTrans" cxnId="{57640834-0CEA-46AC-8272-D5763DC0CCE3}">
      <dgm:prSet/>
      <dgm:spPr/>
      <dgm:t>
        <a:bodyPr/>
        <a:lstStyle/>
        <a:p>
          <a:endParaRPr lang="en-US"/>
        </a:p>
      </dgm:t>
    </dgm:pt>
    <dgm:pt modelId="{5A7E9702-C4A8-484A-AE0D-455F052DAF09}">
      <dgm:prSet phldrT="[Text]"/>
      <dgm:spPr/>
      <dgm:t>
        <a:bodyPr/>
        <a:lstStyle/>
        <a:p>
          <a:r>
            <a:rPr lang="en-US" dirty="0"/>
            <a:t>Why is the Specific Modification Needed?</a:t>
          </a:r>
        </a:p>
      </dgm:t>
    </dgm:pt>
    <dgm:pt modelId="{47F32A67-8329-4D84-953A-4CCB756FA664}" type="parTrans" cxnId="{16FA6030-40F0-4E33-BD8F-57E3AD21C23A}">
      <dgm:prSet/>
      <dgm:spPr/>
      <dgm:t>
        <a:bodyPr/>
        <a:lstStyle/>
        <a:p>
          <a:endParaRPr lang="en-US"/>
        </a:p>
      </dgm:t>
    </dgm:pt>
    <dgm:pt modelId="{6392BD47-82E4-4726-A576-7609702B52FF}" type="sibTrans" cxnId="{16FA6030-40F0-4E33-BD8F-57E3AD21C23A}">
      <dgm:prSet/>
      <dgm:spPr/>
      <dgm:t>
        <a:bodyPr/>
        <a:lstStyle/>
        <a:p>
          <a:endParaRPr lang="en-US"/>
        </a:p>
      </dgm:t>
    </dgm:pt>
    <dgm:pt modelId="{1EE2EEA4-248B-4940-83ED-7350BD2F4D4B}">
      <dgm:prSet/>
      <dgm:spPr/>
      <dgm:t>
        <a:bodyPr/>
        <a:lstStyle/>
        <a:p>
          <a:r>
            <a:rPr lang="en-US" dirty="0"/>
            <a:t>What Else Has Been Tried But Has Not Worked?</a:t>
          </a:r>
        </a:p>
      </dgm:t>
    </dgm:pt>
    <dgm:pt modelId="{41E5B047-ADFE-4507-B5C8-2EF44BE9A55A}" type="parTrans" cxnId="{A5CCB22B-C58D-4432-9660-2F1F45295E73}">
      <dgm:prSet/>
      <dgm:spPr/>
      <dgm:t>
        <a:bodyPr/>
        <a:lstStyle/>
        <a:p>
          <a:endParaRPr lang="en-US"/>
        </a:p>
      </dgm:t>
    </dgm:pt>
    <dgm:pt modelId="{1A17E754-45C9-46C2-B08A-30C9700DEC15}" type="sibTrans" cxnId="{A5CCB22B-C58D-4432-9660-2F1F45295E73}">
      <dgm:prSet/>
      <dgm:spPr/>
      <dgm:t>
        <a:bodyPr/>
        <a:lstStyle/>
        <a:p>
          <a:endParaRPr lang="en-US"/>
        </a:p>
      </dgm:t>
    </dgm:pt>
    <dgm:pt modelId="{280F55D0-7B25-4BE4-BB00-3A2E861B4885}" type="pres">
      <dgm:prSet presAssocID="{C2082D8D-AF20-45B7-AE35-F0AD6FF2C60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E896308-D0AA-4F2C-9F80-FD1F9AD6AC86}" type="pres">
      <dgm:prSet presAssocID="{631C056F-A017-49F9-9AB1-272D0F5D7812}" presName="hierRoot1" presStyleCnt="0"/>
      <dgm:spPr/>
    </dgm:pt>
    <dgm:pt modelId="{9827302A-F5E0-4BA4-A622-A7A7204A0D65}" type="pres">
      <dgm:prSet presAssocID="{631C056F-A017-49F9-9AB1-272D0F5D7812}" presName="composite" presStyleCnt="0"/>
      <dgm:spPr/>
    </dgm:pt>
    <dgm:pt modelId="{072A788A-02D9-4D31-ABB5-6FC31AAE83FE}" type="pres">
      <dgm:prSet presAssocID="{631C056F-A017-49F9-9AB1-272D0F5D7812}" presName="background" presStyleLbl="node0" presStyleIdx="0" presStyleCnt="1"/>
      <dgm:spPr/>
    </dgm:pt>
    <dgm:pt modelId="{B6278503-74B0-40BC-9271-DD24D4290C0F}" type="pres">
      <dgm:prSet presAssocID="{631C056F-A017-49F9-9AB1-272D0F5D7812}" presName="text" presStyleLbl="fgAcc0" presStyleIdx="0" presStyleCnt="1">
        <dgm:presLayoutVars>
          <dgm:chPref val="3"/>
        </dgm:presLayoutVars>
      </dgm:prSet>
      <dgm:spPr/>
    </dgm:pt>
    <dgm:pt modelId="{02ABE82A-7949-40D3-AA1C-C74075B7478F}" type="pres">
      <dgm:prSet presAssocID="{631C056F-A017-49F9-9AB1-272D0F5D7812}" presName="hierChild2" presStyleCnt="0"/>
      <dgm:spPr/>
    </dgm:pt>
    <dgm:pt modelId="{97C88031-4972-40ED-8B86-AD26F0F47F9D}" type="pres">
      <dgm:prSet presAssocID="{167362F7-7585-429A-8904-35805D837376}" presName="Name10" presStyleLbl="parChTrans1D2" presStyleIdx="0" presStyleCnt="1"/>
      <dgm:spPr/>
    </dgm:pt>
    <dgm:pt modelId="{68B300E2-11D6-4ED7-93B8-9161DFD343E0}" type="pres">
      <dgm:prSet presAssocID="{98F0B790-3CC3-41B4-A056-45D14ADB3380}" presName="hierRoot2" presStyleCnt="0"/>
      <dgm:spPr/>
    </dgm:pt>
    <dgm:pt modelId="{8C15D3D8-BD13-4D89-ACEC-6FC272DFC791}" type="pres">
      <dgm:prSet presAssocID="{98F0B790-3CC3-41B4-A056-45D14ADB3380}" presName="composite2" presStyleCnt="0"/>
      <dgm:spPr/>
    </dgm:pt>
    <dgm:pt modelId="{3EA889B0-C3E0-4A5A-B7F6-31E6FAAA74EC}" type="pres">
      <dgm:prSet presAssocID="{98F0B790-3CC3-41B4-A056-45D14ADB3380}" presName="background2" presStyleLbl="node2" presStyleIdx="0" presStyleCnt="1"/>
      <dgm:spPr/>
    </dgm:pt>
    <dgm:pt modelId="{EA8906F1-D1E8-4CAD-BD56-ABDD97BAF5CB}" type="pres">
      <dgm:prSet presAssocID="{98F0B790-3CC3-41B4-A056-45D14ADB3380}" presName="text2" presStyleLbl="fgAcc2" presStyleIdx="0" presStyleCnt="1">
        <dgm:presLayoutVars>
          <dgm:chPref val="3"/>
        </dgm:presLayoutVars>
      </dgm:prSet>
      <dgm:spPr/>
    </dgm:pt>
    <dgm:pt modelId="{18193D3E-AA67-49D9-8BFE-581979143BF6}" type="pres">
      <dgm:prSet presAssocID="{98F0B790-3CC3-41B4-A056-45D14ADB3380}" presName="hierChild3" presStyleCnt="0"/>
      <dgm:spPr/>
    </dgm:pt>
    <dgm:pt modelId="{EA732D5E-405F-43FB-95D5-3D6CD20099FE}" type="pres">
      <dgm:prSet presAssocID="{47F32A67-8329-4D84-953A-4CCB756FA664}" presName="Name17" presStyleLbl="parChTrans1D3" presStyleIdx="0" presStyleCnt="1"/>
      <dgm:spPr/>
    </dgm:pt>
    <dgm:pt modelId="{AEA368CB-DBEE-43F2-A190-4C3F2B3A8B71}" type="pres">
      <dgm:prSet presAssocID="{5A7E9702-C4A8-484A-AE0D-455F052DAF09}" presName="hierRoot3" presStyleCnt="0"/>
      <dgm:spPr/>
    </dgm:pt>
    <dgm:pt modelId="{47375D28-756E-425C-A777-8563120A16FF}" type="pres">
      <dgm:prSet presAssocID="{5A7E9702-C4A8-484A-AE0D-455F052DAF09}" presName="composite3" presStyleCnt="0"/>
      <dgm:spPr/>
    </dgm:pt>
    <dgm:pt modelId="{54F0370D-ABBB-4A21-8AED-B80FE33421E4}" type="pres">
      <dgm:prSet presAssocID="{5A7E9702-C4A8-484A-AE0D-455F052DAF09}" presName="background3" presStyleLbl="node3" presStyleIdx="0" presStyleCnt="1"/>
      <dgm:spPr/>
    </dgm:pt>
    <dgm:pt modelId="{681AB08B-45A3-4247-83FE-EB92CA901141}" type="pres">
      <dgm:prSet presAssocID="{5A7E9702-C4A8-484A-AE0D-455F052DAF09}" presName="text3" presStyleLbl="fgAcc3" presStyleIdx="0" presStyleCnt="1">
        <dgm:presLayoutVars>
          <dgm:chPref val="3"/>
        </dgm:presLayoutVars>
      </dgm:prSet>
      <dgm:spPr/>
    </dgm:pt>
    <dgm:pt modelId="{8E08B874-949D-49DA-BC0E-9F1F0B74B0E4}" type="pres">
      <dgm:prSet presAssocID="{5A7E9702-C4A8-484A-AE0D-455F052DAF09}" presName="hierChild4" presStyleCnt="0"/>
      <dgm:spPr/>
    </dgm:pt>
    <dgm:pt modelId="{29F4A898-F9A2-4C8A-8415-F3386A5A62A4}" type="pres">
      <dgm:prSet presAssocID="{41E5B047-ADFE-4507-B5C8-2EF44BE9A55A}" presName="Name23" presStyleLbl="parChTrans1D4" presStyleIdx="0" presStyleCnt="1"/>
      <dgm:spPr/>
    </dgm:pt>
    <dgm:pt modelId="{DA5B1476-DA3C-4A1C-9976-F1520BEFEE9C}" type="pres">
      <dgm:prSet presAssocID="{1EE2EEA4-248B-4940-83ED-7350BD2F4D4B}" presName="hierRoot4" presStyleCnt="0"/>
      <dgm:spPr/>
    </dgm:pt>
    <dgm:pt modelId="{5C53B551-7B5F-4E65-B2E4-FDE1FFD68502}" type="pres">
      <dgm:prSet presAssocID="{1EE2EEA4-248B-4940-83ED-7350BD2F4D4B}" presName="composite4" presStyleCnt="0"/>
      <dgm:spPr/>
    </dgm:pt>
    <dgm:pt modelId="{B9B1035C-A3F2-42FE-976A-BDB08A258D31}" type="pres">
      <dgm:prSet presAssocID="{1EE2EEA4-248B-4940-83ED-7350BD2F4D4B}" presName="background4" presStyleLbl="node4" presStyleIdx="0" presStyleCnt="1"/>
      <dgm:spPr/>
    </dgm:pt>
    <dgm:pt modelId="{D9A6250B-70F3-4F3D-B4CB-D7D01D84DAB4}" type="pres">
      <dgm:prSet presAssocID="{1EE2EEA4-248B-4940-83ED-7350BD2F4D4B}" presName="text4" presStyleLbl="fgAcc4" presStyleIdx="0" presStyleCnt="1">
        <dgm:presLayoutVars>
          <dgm:chPref val="3"/>
        </dgm:presLayoutVars>
      </dgm:prSet>
      <dgm:spPr/>
    </dgm:pt>
    <dgm:pt modelId="{EAA238BC-8273-439E-BFA3-5F1B19C0D32E}" type="pres">
      <dgm:prSet presAssocID="{1EE2EEA4-248B-4940-83ED-7350BD2F4D4B}" presName="hierChild5" presStyleCnt="0"/>
      <dgm:spPr/>
    </dgm:pt>
  </dgm:ptLst>
  <dgm:cxnLst>
    <dgm:cxn modelId="{821B6012-15EF-4DD0-8FE1-A9E5EDE43FA9}" type="presOf" srcId="{631C056F-A017-49F9-9AB1-272D0F5D7812}" destId="{B6278503-74B0-40BC-9271-DD24D4290C0F}" srcOrd="0" destOrd="0" presId="urn:microsoft.com/office/officeart/2005/8/layout/hierarchy1"/>
    <dgm:cxn modelId="{A5CCB22B-C58D-4432-9660-2F1F45295E73}" srcId="{5A7E9702-C4A8-484A-AE0D-455F052DAF09}" destId="{1EE2EEA4-248B-4940-83ED-7350BD2F4D4B}" srcOrd="0" destOrd="0" parTransId="{41E5B047-ADFE-4507-B5C8-2EF44BE9A55A}" sibTransId="{1A17E754-45C9-46C2-B08A-30C9700DEC15}"/>
    <dgm:cxn modelId="{16FA6030-40F0-4E33-BD8F-57E3AD21C23A}" srcId="{98F0B790-3CC3-41B4-A056-45D14ADB3380}" destId="{5A7E9702-C4A8-484A-AE0D-455F052DAF09}" srcOrd="0" destOrd="0" parTransId="{47F32A67-8329-4D84-953A-4CCB756FA664}" sibTransId="{6392BD47-82E4-4726-A576-7609702B52FF}"/>
    <dgm:cxn modelId="{57640834-0CEA-46AC-8272-D5763DC0CCE3}" srcId="{631C056F-A017-49F9-9AB1-272D0F5D7812}" destId="{98F0B790-3CC3-41B4-A056-45D14ADB3380}" srcOrd="0" destOrd="0" parTransId="{167362F7-7585-429A-8904-35805D837376}" sibTransId="{8630F292-BBE0-4261-B122-E7F0E19AD974}"/>
    <dgm:cxn modelId="{C7F4F039-C8BB-4292-AA2B-703C72212D6B}" type="presOf" srcId="{C2082D8D-AF20-45B7-AE35-F0AD6FF2C60C}" destId="{280F55D0-7B25-4BE4-BB00-3A2E861B4885}" srcOrd="0" destOrd="0" presId="urn:microsoft.com/office/officeart/2005/8/layout/hierarchy1"/>
    <dgm:cxn modelId="{3ADA9A74-547A-4517-96FD-070A2A376ABE}" type="presOf" srcId="{47F32A67-8329-4D84-953A-4CCB756FA664}" destId="{EA732D5E-405F-43FB-95D5-3D6CD20099FE}" srcOrd="0" destOrd="0" presId="urn:microsoft.com/office/officeart/2005/8/layout/hierarchy1"/>
    <dgm:cxn modelId="{0E1AAC9E-8767-44AB-840E-E0AD7B55B0F2}" type="presOf" srcId="{1EE2EEA4-248B-4940-83ED-7350BD2F4D4B}" destId="{D9A6250B-70F3-4F3D-B4CB-D7D01D84DAB4}" srcOrd="0" destOrd="0" presId="urn:microsoft.com/office/officeart/2005/8/layout/hierarchy1"/>
    <dgm:cxn modelId="{9A65AAA2-2593-49CB-B603-8DBC0EF0E5F9}" type="presOf" srcId="{167362F7-7585-429A-8904-35805D837376}" destId="{97C88031-4972-40ED-8B86-AD26F0F47F9D}" srcOrd="0" destOrd="0" presId="urn:microsoft.com/office/officeart/2005/8/layout/hierarchy1"/>
    <dgm:cxn modelId="{ADA202A6-AFF8-4EF3-98DC-90AD56A64FA5}" type="presOf" srcId="{5A7E9702-C4A8-484A-AE0D-455F052DAF09}" destId="{681AB08B-45A3-4247-83FE-EB92CA901141}" srcOrd="0" destOrd="0" presId="urn:microsoft.com/office/officeart/2005/8/layout/hierarchy1"/>
    <dgm:cxn modelId="{578F6EDF-7728-489D-B993-190BEA278E71}" type="presOf" srcId="{98F0B790-3CC3-41B4-A056-45D14ADB3380}" destId="{EA8906F1-D1E8-4CAD-BD56-ABDD97BAF5CB}" srcOrd="0" destOrd="0" presId="urn:microsoft.com/office/officeart/2005/8/layout/hierarchy1"/>
    <dgm:cxn modelId="{440839E0-93FA-44F7-BCC7-9DBBD321295B}" srcId="{C2082D8D-AF20-45B7-AE35-F0AD6FF2C60C}" destId="{631C056F-A017-49F9-9AB1-272D0F5D7812}" srcOrd="0" destOrd="0" parTransId="{03ABBCB2-4A3B-4A71-8189-2A56CEF8F318}" sibTransId="{C2260548-B270-4424-97EF-D755025CD8D4}"/>
    <dgm:cxn modelId="{7E109EE3-61F6-452F-8721-A5BBE16E70F5}" type="presOf" srcId="{41E5B047-ADFE-4507-B5C8-2EF44BE9A55A}" destId="{29F4A898-F9A2-4C8A-8415-F3386A5A62A4}" srcOrd="0" destOrd="0" presId="urn:microsoft.com/office/officeart/2005/8/layout/hierarchy1"/>
    <dgm:cxn modelId="{263D1E6B-2833-4B95-86F8-457B2E08005B}" type="presParOf" srcId="{280F55D0-7B25-4BE4-BB00-3A2E861B4885}" destId="{DE896308-D0AA-4F2C-9F80-FD1F9AD6AC86}" srcOrd="0" destOrd="0" presId="urn:microsoft.com/office/officeart/2005/8/layout/hierarchy1"/>
    <dgm:cxn modelId="{8D334440-FC78-442C-8B8D-737B69D8B639}" type="presParOf" srcId="{DE896308-D0AA-4F2C-9F80-FD1F9AD6AC86}" destId="{9827302A-F5E0-4BA4-A622-A7A7204A0D65}" srcOrd="0" destOrd="0" presId="urn:microsoft.com/office/officeart/2005/8/layout/hierarchy1"/>
    <dgm:cxn modelId="{105FEEB1-B258-4C89-9FC6-8F66AD4BCF9C}" type="presParOf" srcId="{9827302A-F5E0-4BA4-A622-A7A7204A0D65}" destId="{072A788A-02D9-4D31-ABB5-6FC31AAE83FE}" srcOrd="0" destOrd="0" presId="urn:microsoft.com/office/officeart/2005/8/layout/hierarchy1"/>
    <dgm:cxn modelId="{45D256F7-0A6D-417C-91E1-FCA42C7EBAE7}" type="presParOf" srcId="{9827302A-F5E0-4BA4-A622-A7A7204A0D65}" destId="{B6278503-74B0-40BC-9271-DD24D4290C0F}" srcOrd="1" destOrd="0" presId="urn:microsoft.com/office/officeart/2005/8/layout/hierarchy1"/>
    <dgm:cxn modelId="{C222436D-38CF-4AD5-BE28-E783B46BAE31}" type="presParOf" srcId="{DE896308-D0AA-4F2C-9F80-FD1F9AD6AC86}" destId="{02ABE82A-7949-40D3-AA1C-C74075B7478F}" srcOrd="1" destOrd="0" presId="urn:microsoft.com/office/officeart/2005/8/layout/hierarchy1"/>
    <dgm:cxn modelId="{1479B34D-33FA-41DC-8B94-20D9CAF79A0D}" type="presParOf" srcId="{02ABE82A-7949-40D3-AA1C-C74075B7478F}" destId="{97C88031-4972-40ED-8B86-AD26F0F47F9D}" srcOrd="0" destOrd="0" presId="urn:microsoft.com/office/officeart/2005/8/layout/hierarchy1"/>
    <dgm:cxn modelId="{E05B5269-55BF-4F36-AEC5-14F58DD83A80}" type="presParOf" srcId="{02ABE82A-7949-40D3-AA1C-C74075B7478F}" destId="{68B300E2-11D6-4ED7-93B8-9161DFD343E0}" srcOrd="1" destOrd="0" presId="urn:microsoft.com/office/officeart/2005/8/layout/hierarchy1"/>
    <dgm:cxn modelId="{39E5FBC1-28E0-46EC-BB9A-16305B4353F3}" type="presParOf" srcId="{68B300E2-11D6-4ED7-93B8-9161DFD343E0}" destId="{8C15D3D8-BD13-4D89-ACEC-6FC272DFC791}" srcOrd="0" destOrd="0" presId="urn:microsoft.com/office/officeart/2005/8/layout/hierarchy1"/>
    <dgm:cxn modelId="{7C98A210-4CB4-4782-BEEA-E21D1D26672D}" type="presParOf" srcId="{8C15D3D8-BD13-4D89-ACEC-6FC272DFC791}" destId="{3EA889B0-C3E0-4A5A-B7F6-31E6FAAA74EC}" srcOrd="0" destOrd="0" presId="urn:microsoft.com/office/officeart/2005/8/layout/hierarchy1"/>
    <dgm:cxn modelId="{15760FD6-5FCB-4D36-A758-051134043CC7}" type="presParOf" srcId="{8C15D3D8-BD13-4D89-ACEC-6FC272DFC791}" destId="{EA8906F1-D1E8-4CAD-BD56-ABDD97BAF5CB}" srcOrd="1" destOrd="0" presId="urn:microsoft.com/office/officeart/2005/8/layout/hierarchy1"/>
    <dgm:cxn modelId="{4168FA98-8100-44D4-A101-6A46D47E7879}" type="presParOf" srcId="{68B300E2-11D6-4ED7-93B8-9161DFD343E0}" destId="{18193D3E-AA67-49D9-8BFE-581979143BF6}" srcOrd="1" destOrd="0" presId="urn:microsoft.com/office/officeart/2005/8/layout/hierarchy1"/>
    <dgm:cxn modelId="{45E68ED1-93DB-4BCE-B121-2BD03C4E2B55}" type="presParOf" srcId="{18193D3E-AA67-49D9-8BFE-581979143BF6}" destId="{EA732D5E-405F-43FB-95D5-3D6CD20099FE}" srcOrd="0" destOrd="0" presId="urn:microsoft.com/office/officeart/2005/8/layout/hierarchy1"/>
    <dgm:cxn modelId="{7DDE5848-99BA-44F5-8B30-3AF05AD73C53}" type="presParOf" srcId="{18193D3E-AA67-49D9-8BFE-581979143BF6}" destId="{AEA368CB-DBEE-43F2-A190-4C3F2B3A8B71}" srcOrd="1" destOrd="0" presId="urn:microsoft.com/office/officeart/2005/8/layout/hierarchy1"/>
    <dgm:cxn modelId="{51BE7306-51AC-42AC-9DA0-B6D14858FEBA}" type="presParOf" srcId="{AEA368CB-DBEE-43F2-A190-4C3F2B3A8B71}" destId="{47375D28-756E-425C-A777-8563120A16FF}" srcOrd="0" destOrd="0" presId="urn:microsoft.com/office/officeart/2005/8/layout/hierarchy1"/>
    <dgm:cxn modelId="{91599716-7A6C-4D67-90C1-D74B41D9F4D0}" type="presParOf" srcId="{47375D28-756E-425C-A777-8563120A16FF}" destId="{54F0370D-ABBB-4A21-8AED-B80FE33421E4}" srcOrd="0" destOrd="0" presId="urn:microsoft.com/office/officeart/2005/8/layout/hierarchy1"/>
    <dgm:cxn modelId="{9C849C5E-2F74-4641-B11D-ABF6C95F6F51}" type="presParOf" srcId="{47375D28-756E-425C-A777-8563120A16FF}" destId="{681AB08B-45A3-4247-83FE-EB92CA901141}" srcOrd="1" destOrd="0" presId="urn:microsoft.com/office/officeart/2005/8/layout/hierarchy1"/>
    <dgm:cxn modelId="{2BA3F3C3-18C6-48D3-880D-D3AF782B71F2}" type="presParOf" srcId="{AEA368CB-DBEE-43F2-A190-4C3F2B3A8B71}" destId="{8E08B874-949D-49DA-BC0E-9F1F0B74B0E4}" srcOrd="1" destOrd="0" presId="urn:microsoft.com/office/officeart/2005/8/layout/hierarchy1"/>
    <dgm:cxn modelId="{CB0BAC24-798E-4E15-9188-5261ABB5DFDC}" type="presParOf" srcId="{8E08B874-949D-49DA-BC0E-9F1F0B74B0E4}" destId="{29F4A898-F9A2-4C8A-8415-F3386A5A62A4}" srcOrd="0" destOrd="0" presId="urn:microsoft.com/office/officeart/2005/8/layout/hierarchy1"/>
    <dgm:cxn modelId="{D8B3E2A0-5C0F-4FAF-9A8C-83DF20B3A12A}" type="presParOf" srcId="{8E08B874-949D-49DA-BC0E-9F1F0B74B0E4}" destId="{DA5B1476-DA3C-4A1C-9976-F1520BEFEE9C}" srcOrd="1" destOrd="0" presId="urn:microsoft.com/office/officeart/2005/8/layout/hierarchy1"/>
    <dgm:cxn modelId="{2EF137A6-7737-49F0-8516-3EE2DE48ADF6}" type="presParOf" srcId="{DA5B1476-DA3C-4A1C-9976-F1520BEFEE9C}" destId="{5C53B551-7B5F-4E65-B2E4-FDE1FFD68502}" srcOrd="0" destOrd="0" presId="urn:microsoft.com/office/officeart/2005/8/layout/hierarchy1"/>
    <dgm:cxn modelId="{6FCA1DAF-3827-41A5-983B-AA63A23EFAA7}" type="presParOf" srcId="{5C53B551-7B5F-4E65-B2E4-FDE1FFD68502}" destId="{B9B1035C-A3F2-42FE-976A-BDB08A258D31}" srcOrd="0" destOrd="0" presId="urn:microsoft.com/office/officeart/2005/8/layout/hierarchy1"/>
    <dgm:cxn modelId="{D871593A-2A13-4756-9D4D-72C6AE6F1838}" type="presParOf" srcId="{5C53B551-7B5F-4E65-B2E4-FDE1FFD68502}" destId="{D9A6250B-70F3-4F3D-B4CB-D7D01D84DAB4}" srcOrd="1" destOrd="0" presId="urn:microsoft.com/office/officeart/2005/8/layout/hierarchy1"/>
    <dgm:cxn modelId="{E0B8DB9B-F7F0-4E4D-9AA3-28A9EB0F8AF8}" type="presParOf" srcId="{DA5B1476-DA3C-4A1C-9976-F1520BEFEE9C}" destId="{EAA238BC-8273-439E-BFA3-5F1B19C0D32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A05161-FFCC-48DA-A227-BF17AD9442B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4CD94A-3E21-4E21-BD5D-3BA42A152A74}">
      <dgm:prSet phldrT="[Text]"/>
      <dgm:spPr/>
      <dgm:t>
        <a:bodyPr/>
        <a:lstStyle/>
        <a:p>
          <a:r>
            <a:rPr lang="en-US" dirty="0"/>
            <a:t>Person is Own Guardian</a:t>
          </a:r>
        </a:p>
      </dgm:t>
    </dgm:pt>
    <dgm:pt modelId="{20A26DB0-147E-45D1-B44E-3E21379FE2E3}" type="parTrans" cxnId="{142DF9D0-FE7F-4244-866A-19B5340AE752}">
      <dgm:prSet/>
      <dgm:spPr/>
      <dgm:t>
        <a:bodyPr/>
        <a:lstStyle/>
        <a:p>
          <a:endParaRPr lang="en-US"/>
        </a:p>
      </dgm:t>
    </dgm:pt>
    <dgm:pt modelId="{BC7E95F8-37FC-4A6C-863E-7F5F01F12AE1}" type="sibTrans" cxnId="{142DF9D0-FE7F-4244-866A-19B5340AE752}">
      <dgm:prSet/>
      <dgm:spPr/>
      <dgm:t>
        <a:bodyPr/>
        <a:lstStyle/>
        <a:p>
          <a:endParaRPr lang="en-US"/>
        </a:p>
      </dgm:t>
    </dgm:pt>
    <dgm:pt modelId="{A31314EA-D8EC-450E-A6BC-EA20C872C0DF}">
      <dgm:prSet phldrT="[Text]"/>
      <dgm:spPr/>
      <dgm:t>
        <a:bodyPr/>
        <a:lstStyle/>
        <a:p>
          <a:r>
            <a:rPr lang="en-US" dirty="0"/>
            <a:t>Legal Guardian</a:t>
          </a:r>
        </a:p>
      </dgm:t>
    </dgm:pt>
    <dgm:pt modelId="{0AE6348C-46DF-4BB8-8A5B-4AED044A3385}" type="parTrans" cxnId="{5FB97A5B-90D7-4398-9B36-6A0FBACE468D}">
      <dgm:prSet/>
      <dgm:spPr/>
      <dgm:t>
        <a:bodyPr/>
        <a:lstStyle/>
        <a:p>
          <a:endParaRPr lang="en-US"/>
        </a:p>
      </dgm:t>
    </dgm:pt>
    <dgm:pt modelId="{E7F6B1A6-7BEC-4903-BF43-58B8B40F6A62}" type="sibTrans" cxnId="{5FB97A5B-90D7-4398-9B36-6A0FBACE468D}">
      <dgm:prSet/>
      <dgm:spPr/>
      <dgm:t>
        <a:bodyPr/>
        <a:lstStyle/>
        <a:p>
          <a:endParaRPr lang="en-US"/>
        </a:p>
      </dgm:t>
    </dgm:pt>
    <dgm:pt modelId="{415D0C8C-1885-49C9-9017-FFAF7E2F2393}">
      <dgm:prSet phldrT="[Text]"/>
      <dgm:spPr/>
      <dgm:t>
        <a:bodyPr/>
        <a:lstStyle/>
        <a:p>
          <a:r>
            <a:rPr lang="en-US" dirty="0"/>
            <a:t>Section 21 or 29 Enrollee</a:t>
          </a:r>
        </a:p>
      </dgm:t>
    </dgm:pt>
    <dgm:pt modelId="{11C3C2B5-F2CF-474D-ACEB-C211BDE272DD}" type="sibTrans" cxnId="{E4F9AF29-7CCF-47CB-A5FB-2D95E76BB809}">
      <dgm:prSet/>
      <dgm:spPr/>
      <dgm:t>
        <a:bodyPr/>
        <a:lstStyle/>
        <a:p>
          <a:endParaRPr lang="en-US"/>
        </a:p>
      </dgm:t>
    </dgm:pt>
    <dgm:pt modelId="{7F47A4BB-4F3E-44F0-AFF9-112F1010CC00}" type="parTrans" cxnId="{E4F9AF29-7CCF-47CB-A5FB-2D95E76BB809}">
      <dgm:prSet/>
      <dgm:spPr/>
      <dgm:t>
        <a:bodyPr/>
        <a:lstStyle/>
        <a:p>
          <a:endParaRPr lang="en-US"/>
        </a:p>
      </dgm:t>
    </dgm:pt>
    <dgm:pt modelId="{0A668687-33D3-486C-91EC-E8682418A887}" type="pres">
      <dgm:prSet presAssocID="{64A05161-FFCC-48DA-A227-BF17AD9442B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CF47974-F875-4E06-B417-E5B9A40EA9AA}" type="pres">
      <dgm:prSet presAssocID="{415D0C8C-1885-49C9-9017-FFAF7E2F2393}" presName="hierRoot1" presStyleCnt="0"/>
      <dgm:spPr/>
    </dgm:pt>
    <dgm:pt modelId="{AD441EA3-35E7-4A62-8BE4-68F5C2141523}" type="pres">
      <dgm:prSet presAssocID="{415D0C8C-1885-49C9-9017-FFAF7E2F2393}" presName="composite" presStyleCnt="0"/>
      <dgm:spPr/>
    </dgm:pt>
    <dgm:pt modelId="{1DB6E3D8-8222-494B-9FD5-A66EAC12BD13}" type="pres">
      <dgm:prSet presAssocID="{415D0C8C-1885-49C9-9017-FFAF7E2F2393}" presName="background" presStyleLbl="node0" presStyleIdx="0" presStyleCnt="1"/>
      <dgm:spPr/>
    </dgm:pt>
    <dgm:pt modelId="{54B03539-15F7-4587-8E26-B539254FAB02}" type="pres">
      <dgm:prSet presAssocID="{415D0C8C-1885-49C9-9017-FFAF7E2F2393}" presName="text" presStyleLbl="fgAcc0" presStyleIdx="0" presStyleCnt="1">
        <dgm:presLayoutVars>
          <dgm:chPref val="3"/>
        </dgm:presLayoutVars>
      </dgm:prSet>
      <dgm:spPr/>
    </dgm:pt>
    <dgm:pt modelId="{84D05A4C-3527-49D6-8356-0047E8D253AE}" type="pres">
      <dgm:prSet presAssocID="{415D0C8C-1885-49C9-9017-FFAF7E2F2393}" presName="hierChild2" presStyleCnt="0"/>
      <dgm:spPr/>
    </dgm:pt>
    <dgm:pt modelId="{CE611768-34B0-44A4-8EAA-9A69B332553D}" type="pres">
      <dgm:prSet presAssocID="{20A26DB0-147E-45D1-B44E-3E21379FE2E3}" presName="Name10" presStyleLbl="parChTrans1D2" presStyleIdx="0" presStyleCnt="2"/>
      <dgm:spPr/>
    </dgm:pt>
    <dgm:pt modelId="{2AB6840E-FDD9-4035-BD6B-3E37C2FF85AC}" type="pres">
      <dgm:prSet presAssocID="{FC4CD94A-3E21-4E21-BD5D-3BA42A152A74}" presName="hierRoot2" presStyleCnt="0"/>
      <dgm:spPr/>
    </dgm:pt>
    <dgm:pt modelId="{28740C83-477D-4EB2-B4AB-2357E342F737}" type="pres">
      <dgm:prSet presAssocID="{FC4CD94A-3E21-4E21-BD5D-3BA42A152A74}" presName="composite2" presStyleCnt="0"/>
      <dgm:spPr/>
    </dgm:pt>
    <dgm:pt modelId="{987E3871-DE64-4F4F-98FD-27B1EC4DDF13}" type="pres">
      <dgm:prSet presAssocID="{FC4CD94A-3E21-4E21-BD5D-3BA42A152A74}" presName="background2" presStyleLbl="node2" presStyleIdx="0" presStyleCnt="2"/>
      <dgm:spPr/>
    </dgm:pt>
    <dgm:pt modelId="{D556C974-12F8-4BB3-B9D8-AF08971354AE}" type="pres">
      <dgm:prSet presAssocID="{FC4CD94A-3E21-4E21-BD5D-3BA42A152A74}" presName="text2" presStyleLbl="fgAcc2" presStyleIdx="0" presStyleCnt="2">
        <dgm:presLayoutVars>
          <dgm:chPref val="3"/>
        </dgm:presLayoutVars>
      </dgm:prSet>
      <dgm:spPr/>
    </dgm:pt>
    <dgm:pt modelId="{8D57F170-F0B7-4F0E-9BD4-25FB9F8F555B}" type="pres">
      <dgm:prSet presAssocID="{FC4CD94A-3E21-4E21-BD5D-3BA42A152A74}" presName="hierChild3" presStyleCnt="0"/>
      <dgm:spPr/>
    </dgm:pt>
    <dgm:pt modelId="{4AF4C3EF-76E8-441D-A45E-F9CEFD10EF1C}" type="pres">
      <dgm:prSet presAssocID="{0AE6348C-46DF-4BB8-8A5B-4AED044A3385}" presName="Name10" presStyleLbl="parChTrans1D2" presStyleIdx="1" presStyleCnt="2"/>
      <dgm:spPr/>
    </dgm:pt>
    <dgm:pt modelId="{101D6802-B5BD-4B2D-BB8A-3A81C2227356}" type="pres">
      <dgm:prSet presAssocID="{A31314EA-D8EC-450E-A6BC-EA20C872C0DF}" presName="hierRoot2" presStyleCnt="0"/>
      <dgm:spPr/>
    </dgm:pt>
    <dgm:pt modelId="{7D8A2AE9-E2E4-42CB-B699-FE616239D7A6}" type="pres">
      <dgm:prSet presAssocID="{A31314EA-D8EC-450E-A6BC-EA20C872C0DF}" presName="composite2" presStyleCnt="0"/>
      <dgm:spPr/>
    </dgm:pt>
    <dgm:pt modelId="{D74EFB3F-BF7D-4D16-BF29-C853E34A9FD0}" type="pres">
      <dgm:prSet presAssocID="{A31314EA-D8EC-450E-A6BC-EA20C872C0DF}" presName="background2" presStyleLbl="node2" presStyleIdx="1" presStyleCnt="2"/>
      <dgm:spPr/>
    </dgm:pt>
    <dgm:pt modelId="{EF5F57B4-98A2-4FB2-BFE0-C57051E52D7E}" type="pres">
      <dgm:prSet presAssocID="{A31314EA-D8EC-450E-A6BC-EA20C872C0DF}" presName="text2" presStyleLbl="fgAcc2" presStyleIdx="1" presStyleCnt="2">
        <dgm:presLayoutVars>
          <dgm:chPref val="3"/>
        </dgm:presLayoutVars>
      </dgm:prSet>
      <dgm:spPr/>
    </dgm:pt>
    <dgm:pt modelId="{7E055CE2-5188-4C4C-93B5-FDEA41F0115C}" type="pres">
      <dgm:prSet presAssocID="{A31314EA-D8EC-450E-A6BC-EA20C872C0DF}" presName="hierChild3" presStyleCnt="0"/>
      <dgm:spPr/>
    </dgm:pt>
  </dgm:ptLst>
  <dgm:cxnLst>
    <dgm:cxn modelId="{E4F9AF29-7CCF-47CB-A5FB-2D95E76BB809}" srcId="{64A05161-FFCC-48DA-A227-BF17AD9442BB}" destId="{415D0C8C-1885-49C9-9017-FFAF7E2F2393}" srcOrd="0" destOrd="0" parTransId="{7F47A4BB-4F3E-44F0-AFF9-112F1010CC00}" sibTransId="{11C3C2B5-F2CF-474D-ACEB-C211BDE272DD}"/>
    <dgm:cxn modelId="{1A6FAD2C-2508-439B-9FB0-A8550D1A49D6}" type="presOf" srcId="{A31314EA-D8EC-450E-A6BC-EA20C872C0DF}" destId="{EF5F57B4-98A2-4FB2-BFE0-C57051E52D7E}" srcOrd="0" destOrd="0" presId="urn:microsoft.com/office/officeart/2005/8/layout/hierarchy1"/>
    <dgm:cxn modelId="{F15F7C3E-E4D4-4C47-880D-A324507E5838}" type="presOf" srcId="{FC4CD94A-3E21-4E21-BD5D-3BA42A152A74}" destId="{D556C974-12F8-4BB3-B9D8-AF08971354AE}" srcOrd="0" destOrd="0" presId="urn:microsoft.com/office/officeart/2005/8/layout/hierarchy1"/>
    <dgm:cxn modelId="{5FB97A5B-90D7-4398-9B36-6A0FBACE468D}" srcId="{415D0C8C-1885-49C9-9017-FFAF7E2F2393}" destId="{A31314EA-D8EC-450E-A6BC-EA20C872C0DF}" srcOrd="1" destOrd="0" parTransId="{0AE6348C-46DF-4BB8-8A5B-4AED044A3385}" sibTransId="{E7F6B1A6-7BEC-4903-BF43-58B8B40F6A62}"/>
    <dgm:cxn modelId="{EF0F8388-C233-42B1-B0B4-0C22402C401B}" type="presOf" srcId="{0AE6348C-46DF-4BB8-8A5B-4AED044A3385}" destId="{4AF4C3EF-76E8-441D-A45E-F9CEFD10EF1C}" srcOrd="0" destOrd="0" presId="urn:microsoft.com/office/officeart/2005/8/layout/hierarchy1"/>
    <dgm:cxn modelId="{E6073397-29C5-43F5-AB95-A95228127E8D}" type="presOf" srcId="{20A26DB0-147E-45D1-B44E-3E21379FE2E3}" destId="{CE611768-34B0-44A4-8EAA-9A69B332553D}" srcOrd="0" destOrd="0" presId="urn:microsoft.com/office/officeart/2005/8/layout/hierarchy1"/>
    <dgm:cxn modelId="{0D33BDA3-AD48-44F0-BBFC-D5FFE5139996}" type="presOf" srcId="{415D0C8C-1885-49C9-9017-FFAF7E2F2393}" destId="{54B03539-15F7-4587-8E26-B539254FAB02}" srcOrd="0" destOrd="0" presId="urn:microsoft.com/office/officeart/2005/8/layout/hierarchy1"/>
    <dgm:cxn modelId="{142DF9D0-FE7F-4244-866A-19B5340AE752}" srcId="{415D0C8C-1885-49C9-9017-FFAF7E2F2393}" destId="{FC4CD94A-3E21-4E21-BD5D-3BA42A152A74}" srcOrd="0" destOrd="0" parTransId="{20A26DB0-147E-45D1-B44E-3E21379FE2E3}" sibTransId="{BC7E95F8-37FC-4A6C-863E-7F5F01F12AE1}"/>
    <dgm:cxn modelId="{CB5188DF-707F-4A95-9E5D-ABF9D6EC0395}" type="presOf" srcId="{64A05161-FFCC-48DA-A227-BF17AD9442BB}" destId="{0A668687-33D3-486C-91EC-E8682418A887}" srcOrd="0" destOrd="0" presId="urn:microsoft.com/office/officeart/2005/8/layout/hierarchy1"/>
    <dgm:cxn modelId="{A026267B-2733-4939-825E-F7F2027E59FF}" type="presParOf" srcId="{0A668687-33D3-486C-91EC-E8682418A887}" destId="{ECF47974-F875-4E06-B417-E5B9A40EA9AA}" srcOrd="0" destOrd="0" presId="urn:microsoft.com/office/officeart/2005/8/layout/hierarchy1"/>
    <dgm:cxn modelId="{258ABCE1-0D90-4238-8E61-C5D6B4D33D34}" type="presParOf" srcId="{ECF47974-F875-4E06-B417-E5B9A40EA9AA}" destId="{AD441EA3-35E7-4A62-8BE4-68F5C2141523}" srcOrd="0" destOrd="0" presId="urn:microsoft.com/office/officeart/2005/8/layout/hierarchy1"/>
    <dgm:cxn modelId="{DFDD1660-14B1-4DB2-865E-8CDECD255F76}" type="presParOf" srcId="{AD441EA3-35E7-4A62-8BE4-68F5C2141523}" destId="{1DB6E3D8-8222-494B-9FD5-A66EAC12BD13}" srcOrd="0" destOrd="0" presId="urn:microsoft.com/office/officeart/2005/8/layout/hierarchy1"/>
    <dgm:cxn modelId="{A4FDB533-48C6-48AB-B4E3-6DDF7AD645AD}" type="presParOf" srcId="{AD441EA3-35E7-4A62-8BE4-68F5C2141523}" destId="{54B03539-15F7-4587-8E26-B539254FAB02}" srcOrd="1" destOrd="0" presId="urn:microsoft.com/office/officeart/2005/8/layout/hierarchy1"/>
    <dgm:cxn modelId="{3FB6A490-F5C4-42D5-86EB-8C20DE367C21}" type="presParOf" srcId="{ECF47974-F875-4E06-B417-E5B9A40EA9AA}" destId="{84D05A4C-3527-49D6-8356-0047E8D253AE}" srcOrd="1" destOrd="0" presId="urn:microsoft.com/office/officeart/2005/8/layout/hierarchy1"/>
    <dgm:cxn modelId="{AC26C7E2-1304-4127-958C-B06989F1D836}" type="presParOf" srcId="{84D05A4C-3527-49D6-8356-0047E8D253AE}" destId="{CE611768-34B0-44A4-8EAA-9A69B332553D}" srcOrd="0" destOrd="0" presId="urn:microsoft.com/office/officeart/2005/8/layout/hierarchy1"/>
    <dgm:cxn modelId="{DC150EFF-B753-487E-8D8D-FA24F5E94016}" type="presParOf" srcId="{84D05A4C-3527-49D6-8356-0047E8D253AE}" destId="{2AB6840E-FDD9-4035-BD6B-3E37C2FF85AC}" srcOrd="1" destOrd="0" presId="urn:microsoft.com/office/officeart/2005/8/layout/hierarchy1"/>
    <dgm:cxn modelId="{54E92778-355C-433B-BB50-1ABEA2F7B2ED}" type="presParOf" srcId="{2AB6840E-FDD9-4035-BD6B-3E37C2FF85AC}" destId="{28740C83-477D-4EB2-B4AB-2357E342F737}" srcOrd="0" destOrd="0" presId="urn:microsoft.com/office/officeart/2005/8/layout/hierarchy1"/>
    <dgm:cxn modelId="{74C7A128-CAA9-49F5-BA6A-C0C9BF682A1F}" type="presParOf" srcId="{28740C83-477D-4EB2-B4AB-2357E342F737}" destId="{987E3871-DE64-4F4F-98FD-27B1EC4DDF13}" srcOrd="0" destOrd="0" presId="urn:microsoft.com/office/officeart/2005/8/layout/hierarchy1"/>
    <dgm:cxn modelId="{0AF00D1F-CC2D-4E1E-BF63-27AF87219336}" type="presParOf" srcId="{28740C83-477D-4EB2-B4AB-2357E342F737}" destId="{D556C974-12F8-4BB3-B9D8-AF08971354AE}" srcOrd="1" destOrd="0" presId="urn:microsoft.com/office/officeart/2005/8/layout/hierarchy1"/>
    <dgm:cxn modelId="{D9205523-AF69-44E7-A05B-67814C0C2116}" type="presParOf" srcId="{2AB6840E-FDD9-4035-BD6B-3E37C2FF85AC}" destId="{8D57F170-F0B7-4F0E-9BD4-25FB9F8F555B}" srcOrd="1" destOrd="0" presId="urn:microsoft.com/office/officeart/2005/8/layout/hierarchy1"/>
    <dgm:cxn modelId="{FEB3FC39-CA8F-4492-A98E-1CAD4165E927}" type="presParOf" srcId="{84D05A4C-3527-49D6-8356-0047E8D253AE}" destId="{4AF4C3EF-76E8-441D-A45E-F9CEFD10EF1C}" srcOrd="2" destOrd="0" presId="urn:microsoft.com/office/officeart/2005/8/layout/hierarchy1"/>
    <dgm:cxn modelId="{F906F6FB-A2BC-4B76-88D5-C062598239B1}" type="presParOf" srcId="{84D05A4C-3527-49D6-8356-0047E8D253AE}" destId="{101D6802-B5BD-4B2D-BB8A-3A81C2227356}" srcOrd="3" destOrd="0" presId="urn:microsoft.com/office/officeart/2005/8/layout/hierarchy1"/>
    <dgm:cxn modelId="{9057F308-F375-4DB0-B86C-1887EC785E87}" type="presParOf" srcId="{101D6802-B5BD-4B2D-BB8A-3A81C2227356}" destId="{7D8A2AE9-E2E4-42CB-B699-FE616239D7A6}" srcOrd="0" destOrd="0" presId="urn:microsoft.com/office/officeart/2005/8/layout/hierarchy1"/>
    <dgm:cxn modelId="{9F1A2B4A-66A6-4C49-9E51-EF52350BAD51}" type="presParOf" srcId="{7D8A2AE9-E2E4-42CB-B699-FE616239D7A6}" destId="{D74EFB3F-BF7D-4D16-BF29-C853E34A9FD0}" srcOrd="0" destOrd="0" presId="urn:microsoft.com/office/officeart/2005/8/layout/hierarchy1"/>
    <dgm:cxn modelId="{4F57DCE3-5DD8-4D24-B174-004D45AC1C07}" type="presParOf" srcId="{7D8A2AE9-E2E4-42CB-B699-FE616239D7A6}" destId="{EF5F57B4-98A2-4FB2-BFE0-C57051E52D7E}" srcOrd="1" destOrd="0" presId="urn:microsoft.com/office/officeart/2005/8/layout/hierarchy1"/>
    <dgm:cxn modelId="{13B3C33D-E89B-497C-B952-01A8B0D845CF}" type="presParOf" srcId="{101D6802-B5BD-4B2D-BB8A-3A81C2227356}" destId="{7E055CE2-5188-4C4C-93B5-FDEA41F0115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A05161-FFCC-48DA-A227-BF17AD9442B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4CD94A-3E21-4E21-BD5D-3BA42A152A74}">
      <dgm:prSet phldrT="[Text]"/>
      <dgm:spPr/>
      <dgm:t>
        <a:bodyPr/>
        <a:lstStyle/>
        <a:p>
          <a:r>
            <a:rPr lang="en-US" dirty="0"/>
            <a:t>Person is Own Guardian</a:t>
          </a:r>
        </a:p>
      </dgm:t>
    </dgm:pt>
    <dgm:pt modelId="{20A26DB0-147E-45D1-B44E-3E21379FE2E3}" type="parTrans" cxnId="{142DF9D0-FE7F-4244-866A-19B5340AE752}">
      <dgm:prSet/>
      <dgm:spPr/>
      <dgm:t>
        <a:bodyPr/>
        <a:lstStyle/>
        <a:p>
          <a:endParaRPr lang="en-US"/>
        </a:p>
      </dgm:t>
    </dgm:pt>
    <dgm:pt modelId="{BC7E95F8-37FC-4A6C-863E-7F5F01F12AE1}" type="sibTrans" cxnId="{142DF9D0-FE7F-4244-866A-19B5340AE752}">
      <dgm:prSet/>
      <dgm:spPr/>
      <dgm:t>
        <a:bodyPr/>
        <a:lstStyle/>
        <a:p>
          <a:endParaRPr lang="en-US"/>
        </a:p>
      </dgm:t>
    </dgm:pt>
    <dgm:pt modelId="{4E02550A-64AB-434B-A945-5E60E3578E5C}">
      <dgm:prSet/>
      <dgm:spPr/>
      <dgm:t>
        <a:bodyPr/>
        <a:lstStyle/>
        <a:p>
          <a:r>
            <a:rPr lang="en-US" dirty="0"/>
            <a:t>Does Justification of Need for HCBS Modification Include </a:t>
          </a:r>
          <a:r>
            <a:rPr lang="en-US" b="1" dirty="0"/>
            <a:t>Challenging Behavior?</a:t>
          </a:r>
          <a:endParaRPr lang="en-US" dirty="0"/>
        </a:p>
      </dgm:t>
    </dgm:pt>
    <dgm:pt modelId="{C46B0635-48B3-4902-88F3-C765E3F415BE}" type="parTrans" cxnId="{89B0B4D2-1F62-4D55-BEB8-7FBA6322138F}">
      <dgm:prSet/>
      <dgm:spPr/>
      <dgm:t>
        <a:bodyPr/>
        <a:lstStyle/>
        <a:p>
          <a:endParaRPr lang="en-US"/>
        </a:p>
      </dgm:t>
    </dgm:pt>
    <dgm:pt modelId="{8B487345-E657-43D5-B635-2AC67A437C62}" type="sibTrans" cxnId="{89B0B4D2-1F62-4D55-BEB8-7FBA6322138F}">
      <dgm:prSet/>
      <dgm:spPr/>
      <dgm:t>
        <a:bodyPr/>
        <a:lstStyle/>
        <a:p>
          <a:endParaRPr lang="en-US"/>
        </a:p>
      </dgm:t>
    </dgm:pt>
    <dgm:pt modelId="{EAC638F7-1121-4279-AF94-9638CC7E488F}">
      <dgm:prSet/>
      <dgm:spPr/>
      <dgm:t>
        <a:bodyPr/>
        <a:lstStyle/>
        <a:p>
          <a:r>
            <a:rPr lang="en-US" dirty="0"/>
            <a:t>YES</a:t>
          </a:r>
        </a:p>
      </dgm:t>
    </dgm:pt>
    <dgm:pt modelId="{87CA09E2-D1E2-4035-B131-3EEF8DC75B2D}" type="parTrans" cxnId="{E8CD644E-2AE3-424D-95D9-99B53AAC7103}">
      <dgm:prSet/>
      <dgm:spPr/>
      <dgm:t>
        <a:bodyPr/>
        <a:lstStyle/>
        <a:p>
          <a:endParaRPr lang="en-US"/>
        </a:p>
      </dgm:t>
    </dgm:pt>
    <dgm:pt modelId="{8B5AA262-81C2-486F-A0DD-CAB1E7F2E330}" type="sibTrans" cxnId="{E8CD644E-2AE3-424D-95D9-99B53AAC7103}">
      <dgm:prSet/>
      <dgm:spPr/>
      <dgm:t>
        <a:bodyPr/>
        <a:lstStyle/>
        <a:p>
          <a:endParaRPr lang="en-US"/>
        </a:p>
      </dgm:t>
    </dgm:pt>
    <dgm:pt modelId="{12A85948-F29D-43EC-858C-15C1F3E7E2E7}">
      <dgm:prSet/>
      <dgm:spPr/>
      <dgm:t>
        <a:bodyPr/>
        <a:lstStyle/>
        <a:p>
          <a:r>
            <a:rPr lang="en-US" dirty="0"/>
            <a:t>NO</a:t>
          </a:r>
        </a:p>
      </dgm:t>
    </dgm:pt>
    <dgm:pt modelId="{84695CB5-62B9-4657-90CF-6110CE4E1A8D}" type="parTrans" cxnId="{6F1C65ED-A8F2-4EE0-9515-EE1AE05C041F}">
      <dgm:prSet/>
      <dgm:spPr/>
      <dgm:t>
        <a:bodyPr/>
        <a:lstStyle/>
        <a:p>
          <a:endParaRPr lang="en-US"/>
        </a:p>
      </dgm:t>
    </dgm:pt>
    <dgm:pt modelId="{3E9099DB-E3B5-4DD0-9175-8C21E6B9E459}" type="sibTrans" cxnId="{6F1C65ED-A8F2-4EE0-9515-EE1AE05C041F}">
      <dgm:prSet/>
      <dgm:spPr/>
      <dgm:t>
        <a:bodyPr/>
        <a:lstStyle/>
        <a:p>
          <a:endParaRPr lang="en-US"/>
        </a:p>
      </dgm:t>
    </dgm:pt>
    <dgm:pt modelId="{6BA3A2AD-C74A-4E47-88DB-5BC192BDA57D}">
      <dgm:prSet/>
      <dgm:spPr/>
      <dgm:t>
        <a:bodyPr/>
        <a:lstStyle/>
        <a:p>
          <a:r>
            <a:rPr lang="en-US" dirty="0"/>
            <a:t>Does Person Consent to HCBS Modification?</a:t>
          </a:r>
        </a:p>
      </dgm:t>
    </dgm:pt>
    <dgm:pt modelId="{E03C7CD8-7CB3-42DA-A966-2C9FCA2F96F0}" type="parTrans" cxnId="{A3F0E902-E354-4E19-A46F-A5392925B90A}">
      <dgm:prSet/>
      <dgm:spPr/>
      <dgm:t>
        <a:bodyPr/>
        <a:lstStyle/>
        <a:p>
          <a:endParaRPr lang="en-US"/>
        </a:p>
      </dgm:t>
    </dgm:pt>
    <dgm:pt modelId="{460B46D4-BC37-43DA-B98A-D60B4997C96B}" type="sibTrans" cxnId="{A3F0E902-E354-4E19-A46F-A5392925B90A}">
      <dgm:prSet/>
      <dgm:spPr/>
      <dgm:t>
        <a:bodyPr/>
        <a:lstStyle/>
        <a:p>
          <a:endParaRPr lang="en-US"/>
        </a:p>
      </dgm:t>
    </dgm:pt>
    <dgm:pt modelId="{C90AE565-17A0-4685-8C0B-FC701572726C}">
      <dgm:prSet/>
      <dgm:spPr/>
      <dgm:t>
        <a:bodyPr/>
        <a:lstStyle/>
        <a:p>
          <a:r>
            <a:rPr lang="en-US" dirty="0"/>
            <a:t>YES</a:t>
          </a:r>
        </a:p>
      </dgm:t>
    </dgm:pt>
    <dgm:pt modelId="{25318403-E444-4FD6-8E95-D8B37E798F73}" type="parTrans" cxnId="{C9F2291D-8C9A-4250-BB63-4C57EAD61437}">
      <dgm:prSet/>
      <dgm:spPr/>
      <dgm:t>
        <a:bodyPr/>
        <a:lstStyle/>
        <a:p>
          <a:endParaRPr lang="en-US"/>
        </a:p>
      </dgm:t>
    </dgm:pt>
    <dgm:pt modelId="{F756D4E6-4F64-4176-86AA-2F2AB51A6976}" type="sibTrans" cxnId="{C9F2291D-8C9A-4250-BB63-4C57EAD61437}">
      <dgm:prSet/>
      <dgm:spPr/>
      <dgm:t>
        <a:bodyPr/>
        <a:lstStyle/>
        <a:p>
          <a:endParaRPr lang="en-US"/>
        </a:p>
      </dgm:t>
    </dgm:pt>
    <dgm:pt modelId="{01EC5F32-94AC-4C92-BC4C-28E7045F586D}">
      <dgm:prSet/>
      <dgm:spPr/>
      <dgm:t>
        <a:bodyPr/>
        <a:lstStyle/>
        <a:p>
          <a:r>
            <a:rPr lang="en-US" dirty="0"/>
            <a:t>NO</a:t>
          </a:r>
        </a:p>
      </dgm:t>
    </dgm:pt>
    <dgm:pt modelId="{982B9595-1008-4DA3-9818-252A106782D5}" type="parTrans" cxnId="{5CBF42F2-B4BE-401F-93B5-B1A717567313}">
      <dgm:prSet/>
      <dgm:spPr/>
      <dgm:t>
        <a:bodyPr/>
        <a:lstStyle/>
        <a:p>
          <a:endParaRPr lang="en-US"/>
        </a:p>
      </dgm:t>
    </dgm:pt>
    <dgm:pt modelId="{D0A7345C-06ED-4043-B5C4-EC54328FE278}" type="sibTrans" cxnId="{5CBF42F2-B4BE-401F-93B5-B1A717567313}">
      <dgm:prSet/>
      <dgm:spPr/>
      <dgm:t>
        <a:bodyPr/>
        <a:lstStyle/>
        <a:p>
          <a:endParaRPr lang="en-US"/>
        </a:p>
      </dgm:t>
    </dgm:pt>
    <dgm:pt modelId="{B660EDFF-7E0F-4BBB-B817-645978F369CE}">
      <dgm:prSet/>
      <dgm:spPr/>
      <dgm:t>
        <a:bodyPr/>
        <a:lstStyle/>
        <a:p>
          <a:r>
            <a:rPr lang="en-US" dirty="0"/>
            <a:t>Use Positive Support Plan to Incorporate HCBS Modification into PCP</a:t>
          </a:r>
        </a:p>
      </dgm:t>
    </dgm:pt>
    <dgm:pt modelId="{AD03E222-8C4D-4AC9-9597-B4C2647DECB6}" type="parTrans" cxnId="{A9531FFD-7B5D-45AC-8ED5-6C2C0A5E3F60}">
      <dgm:prSet/>
      <dgm:spPr/>
      <dgm:t>
        <a:bodyPr/>
        <a:lstStyle/>
        <a:p>
          <a:endParaRPr lang="en-US"/>
        </a:p>
      </dgm:t>
    </dgm:pt>
    <dgm:pt modelId="{EF8C641F-6042-411E-8554-C4650AC9FE3D}" type="sibTrans" cxnId="{A9531FFD-7B5D-45AC-8ED5-6C2C0A5E3F60}">
      <dgm:prSet/>
      <dgm:spPr/>
      <dgm:t>
        <a:bodyPr/>
        <a:lstStyle/>
        <a:p>
          <a:endParaRPr lang="en-US"/>
        </a:p>
      </dgm:t>
    </dgm:pt>
    <dgm:pt modelId="{DE6701AB-5F1B-4536-B807-AE074A1AF549}">
      <dgm:prSet/>
      <dgm:spPr/>
      <dgm:t>
        <a:bodyPr/>
        <a:lstStyle/>
        <a:p>
          <a:r>
            <a:rPr lang="en-US" dirty="0"/>
            <a:t>Neither Behavior Management Plan nor HCBS Modification Can be Included in PCP and Implement by Providers(s) </a:t>
          </a:r>
        </a:p>
      </dgm:t>
    </dgm:pt>
    <dgm:pt modelId="{014D7017-4781-47B7-83B4-B1CBA4EC8C4D}" type="parTrans" cxnId="{4C03FCC6-3E24-4DCF-87BD-438E12ED3C82}">
      <dgm:prSet/>
      <dgm:spPr/>
      <dgm:t>
        <a:bodyPr/>
        <a:lstStyle/>
        <a:p>
          <a:endParaRPr lang="en-US"/>
        </a:p>
      </dgm:t>
    </dgm:pt>
    <dgm:pt modelId="{66BD2965-5944-48EE-A848-9F4D96D231C1}" type="sibTrans" cxnId="{4C03FCC6-3E24-4DCF-87BD-438E12ED3C82}">
      <dgm:prSet/>
      <dgm:spPr/>
      <dgm:t>
        <a:bodyPr/>
        <a:lstStyle/>
        <a:p>
          <a:endParaRPr lang="en-US"/>
        </a:p>
      </dgm:t>
    </dgm:pt>
    <dgm:pt modelId="{0A53E516-B8E0-4170-BBBC-9A95B828BA6B}">
      <dgm:prSet/>
      <dgm:spPr/>
      <dgm:t>
        <a:bodyPr/>
        <a:lstStyle/>
        <a:p>
          <a:r>
            <a:rPr lang="en-US" dirty="0"/>
            <a:t>Does Person Consent to HCBS Modification?</a:t>
          </a:r>
        </a:p>
      </dgm:t>
    </dgm:pt>
    <dgm:pt modelId="{6C5C5DDF-2AD7-4A62-BEB4-632BE8E4BD49}" type="parTrans" cxnId="{041197EF-1590-452C-A037-827BFE7F2220}">
      <dgm:prSet/>
      <dgm:spPr/>
      <dgm:t>
        <a:bodyPr/>
        <a:lstStyle/>
        <a:p>
          <a:endParaRPr lang="en-US"/>
        </a:p>
      </dgm:t>
    </dgm:pt>
    <dgm:pt modelId="{BA788984-713B-46DC-9EB9-D3FC75193250}" type="sibTrans" cxnId="{041197EF-1590-452C-A037-827BFE7F2220}">
      <dgm:prSet/>
      <dgm:spPr/>
      <dgm:t>
        <a:bodyPr/>
        <a:lstStyle/>
        <a:p>
          <a:endParaRPr lang="en-US"/>
        </a:p>
      </dgm:t>
    </dgm:pt>
    <dgm:pt modelId="{E40EC08C-BF27-4E06-9AF3-DA839EBAEBDD}">
      <dgm:prSet/>
      <dgm:spPr/>
      <dgm:t>
        <a:bodyPr/>
        <a:lstStyle/>
        <a:p>
          <a:r>
            <a:rPr lang="en-US" dirty="0"/>
            <a:t>YES</a:t>
          </a:r>
        </a:p>
      </dgm:t>
    </dgm:pt>
    <dgm:pt modelId="{E1C8F68C-D9E4-462D-A5D4-2BD1EC09F119}" type="parTrans" cxnId="{0EE3DBB4-9E98-4665-896D-81EF1C504C93}">
      <dgm:prSet/>
      <dgm:spPr/>
      <dgm:t>
        <a:bodyPr/>
        <a:lstStyle/>
        <a:p>
          <a:endParaRPr lang="en-US"/>
        </a:p>
      </dgm:t>
    </dgm:pt>
    <dgm:pt modelId="{02667727-9170-4C21-889C-D7B5EA624BED}" type="sibTrans" cxnId="{0EE3DBB4-9E98-4665-896D-81EF1C504C93}">
      <dgm:prSet/>
      <dgm:spPr/>
      <dgm:t>
        <a:bodyPr/>
        <a:lstStyle/>
        <a:p>
          <a:endParaRPr lang="en-US"/>
        </a:p>
      </dgm:t>
    </dgm:pt>
    <dgm:pt modelId="{BC864413-2F40-435E-9FDF-C48C324BA8B6}">
      <dgm:prSet/>
      <dgm:spPr/>
      <dgm:t>
        <a:bodyPr/>
        <a:lstStyle/>
        <a:p>
          <a:r>
            <a:rPr lang="en-US" dirty="0"/>
            <a:t>NO</a:t>
          </a:r>
        </a:p>
      </dgm:t>
    </dgm:pt>
    <dgm:pt modelId="{063DD540-EE5C-4E52-832B-3F87D9864EB3}" type="parTrans" cxnId="{3E37D3C8-64B5-43AF-98EC-AA24E1178D72}">
      <dgm:prSet/>
      <dgm:spPr/>
      <dgm:t>
        <a:bodyPr/>
        <a:lstStyle/>
        <a:p>
          <a:endParaRPr lang="en-US"/>
        </a:p>
      </dgm:t>
    </dgm:pt>
    <dgm:pt modelId="{F7A6F3A5-34BE-407C-8AF2-444D7924795A}" type="sibTrans" cxnId="{3E37D3C8-64B5-43AF-98EC-AA24E1178D72}">
      <dgm:prSet/>
      <dgm:spPr/>
      <dgm:t>
        <a:bodyPr/>
        <a:lstStyle/>
        <a:p>
          <a:endParaRPr lang="en-US"/>
        </a:p>
      </dgm:t>
    </dgm:pt>
    <dgm:pt modelId="{DD8511C2-ED78-42C9-9CF4-AABBE68D8F0E}">
      <dgm:prSet/>
      <dgm:spPr/>
      <dgm:t>
        <a:bodyPr/>
        <a:lstStyle/>
        <a:p>
          <a:r>
            <a:rPr lang="en-US" dirty="0"/>
            <a:t>HCBS Modification Can be Included in PCP and Can be Implemented by Providers(s)</a:t>
          </a:r>
        </a:p>
      </dgm:t>
    </dgm:pt>
    <dgm:pt modelId="{C80F9CC7-4F92-4327-BCF7-6595811EF4FA}" type="parTrans" cxnId="{98F563A7-01CC-4D12-9776-8C472A6D003C}">
      <dgm:prSet/>
      <dgm:spPr/>
      <dgm:t>
        <a:bodyPr/>
        <a:lstStyle/>
        <a:p>
          <a:endParaRPr lang="en-US"/>
        </a:p>
      </dgm:t>
    </dgm:pt>
    <dgm:pt modelId="{DF9F3530-10C4-4E57-811F-7C139F62A772}" type="sibTrans" cxnId="{98F563A7-01CC-4D12-9776-8C472A6D003C}">
      <dgm:prSet/>
      <dgm:spPr/>
      <dgm:t>
        <a:bodyPr/>
        <a:lstStyle/>
        <a:p>
          <a:endParaRPr lang="en-US"/>
        </a:p>
      </dgm:t>
    </dgm:pt>
    <dgm:pt modelId="{4D356E54-D9A5-467E-9FF6-AE6F503318C2}">
      <dgm:prSet/>
      <dgm:spPr/>
      <dgm:t>
        <a:bodyPr/>
        <a:lstStyle/>
        <a:p>
          <a:r>
            <a:rPr lang="en-US" dirty="0"/>
            <a:t>HCBS Modification Cannot be Included in PCP and Cannot be Implemented by Provider(s)</a:t>
          </a:r>
        </a:p>
      </dgm:t>
    </dgm:pt>
    <dgm:pt modelId="{A317AC46-312D-4395-8DE5-3EC7DEA020D8}" type="parTrans" cxnId="{B1036AC4-AF46-4D61-88EC-3913AF250C91}">
      <dgm:prSet/>
      <dgm:spPr/>
      <dgm:t>
        <a:bodyPr/>
        <a:lstStyle/>
        <a:p>
          <a:endParaRPr lang="en-US"/>
        </a:p>
      </dgm:t>
    </dgm:pt>
    <dgm:pt modelId="{AE83A3BB-EE37-44FC-A549-D110B2E158E4}" type="sibTrans" cxnId="{B1036AC4-AF46-4D61-88EC-3913AF250C91}">
      <dgm:prSet/>
      <dgm:spPr/>
      <dgm:t>
        <a:bodyPr/>
        <a:lstStyle/>
        <a:p>
          <a:endParaRPr lang="en-US"/>
        </a:p>
      </dgm:t>
    </dgm:pt>
    <dgm:pt modelId="{0A668687-33D3-486C-91EC-E8682418A887}" type="pres">
      <dgm:prSet presAssocID="{64A05161-FFCC-48DA-A227-BF17AD9442B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AEF271C-0908-4A8F-8A0A-A57C654B17E5}" type="pres">
      <dgm:prSet presAssocID="{FC4CD94A-3E21-4E21-BD5D-3BA42A152A74}" presName="hierRoot1" presStyleCnt="0"/>
      <dgm:spPr/>
    </dgm:pt>
    <dgm:pt modelId="{ACEEF273-7CFC-440D-8F59-A6C0E9E06A41}" type="pres">
      <dgm:prSet presAssocID="{FC4CD94A-3E21-4E21-BD5D-3BA42A152A74}" presName="composite" presStyleCnt="0"/>
      <dgm:spPr/>
    </dgm:pt>
    <dgm:pt modelId="{67131CE3-9A43-4B18-8573-34659792CD9E}" type="pres">
      <dgm:prSet presAssocID="{FC4CD94A-3E21-4E21-BD5D-3BA42A152A74}" presName="background" presStyleLbl="node0" presStyleIdx="0" presStyleCnt="1"/>
      <dgm:spPr/>
    </dgm:pt>
    <dgm:pt modelId="{245E6382-A7A0-4FC3-BC15-878009ACA10B}" type="pres">
      <dgm:prSet presAssocID="{FC4CD94A-3E21-4E21-BD5D-3BA42A152A74}" presName="text" presStyleLbl="fgAcc0" presStyleIdx="0" presStyleCnt="1">
        <dgm:presLayoutVars>
          <dgm:chPref val="3"/>
        </dgm:presLayoutVars>
      </dgm:prSet>
      <dgm:spPr/>
    </dgm:pt>
    <dgm:pt modelId="{7888F101-E98D-41EA-8146-28D636484441}" type="pres">
      <dgm:prSet presAssocID="{FC4CD94A-3E21-4E21-BD5D-3BA42A152A74}" presName="hierChild2" presStyleCnt="0"/>
      <dgm:spPr/>
    </dgm:pt>
    <dgm:pt modelId="{C17AAEB7-0637-40C6-BF49-271CD8AD8E3B}" type="pres">
      <dgm:prSet presAssocID="{C46B0635-48B3-4902-88F3-C765E3F415BE}" presName="Name10" presStyleLbl="parChTrans1D2" presStyleIdx="0" presStyleCnt="1"/>
      <dgm:spPr/>
    </dgm:pt>
    <dgm:pt modelId="{A3DAA9B2-AF2F-41CD-8493-82E13ABC139C}" type="pres">
      <dgm:prSet presAssocID="{4E02550A-64AB-434B-A945-5E60E3578E5C}" presName="hierRoot2" presStyleCnt="0"/>
      <dgm:spPr/>
    </dgm:pt>
    <dgm:pt modelId="{129E34CF-917C-4884-AAA8-0CDC276F4799}" type="pres">
      <dgm:prSet presAssocID="{4E02550A-64AB-434B-A945-5E60E3578E5C}" presName="composite2" presStyleCnt="0"/>
      <dgm:spPr/>
    </dgm:pt>
    <dgm:pt modelId="{21F373D1-7249-439E-B680-C60B78178A12}" type="pres">
      <dgm:prSet presAssocID="{4E02550A-64AB-434B-A945-5E60E3578E5C}" presName="background2" presStyleLbl="node2" presStyleIdx="0" presStyleCnt="1"/>
      <dgm:spPr/>
    </dgm:pt>
    <dgm:pt modelId="{1D3060CD-6122-46DA-A25F-445170F6D4A3}" type="pres">
      <dgm:prSet presAssocID="{4E02550A-64AB-434B-A945-5E60E3578E5C}" presName="text2" presStyleLbl="fgAcc2" presStyleIdx="0" presStyleCnt="1">
        <dgm:presLayoutVars>
          <dgm:chPref val="3"/>
        </dgm:presLayoutVars>
      </dgm:prSet>
      <dgm:spPr/>
    </dgm:pt>
    <dgm:pt modelId="{DDEE29B0-834C-411C-865F-95425D5EB024}" type="pres">
      <dgm:prSet presAssocID="{4E02550A-64AB-434B-A945-5E60E3578E5C}" presName="hierChild3" presStyleCnt="0"/>
      <dgm:spPr/>
    </dgm:pt>
    <dgm:pt modelId="{025919B4-5EB1-405B-924B-3354D6D7B2CB}" type="pres">
      <dgm:prSet presAssocID="{87CA09E2-D1E2-4035-B131-3EEF8DC75B2D}" presName="Name17" presStyleLbl="parChTrans1D3" presStyleIdx="0" presStyleCnt="2"/>
      <dgm:spPr/>
    </dgm:pt>
    <dgm:pt modelId="{C398E904-C911-4B46-9081-9D7FBD6DCF8B}" type="pres">
      <dgm:prSet presAssocID="{EAC638F7-1121-4279-AF94-9638CC7E488F}" presName="hierRoot3" presStyleCnt="0"/>
      <dgm:spPr/>
    </dgm:pt>
    <dgm:pt modelId="{E83F5219-8FC9-4E4A-870B-F04720D0A22D}" type="pres">
      <dgm:prSet presAssocID="{EAC638F7-1121-4279-AF94-9638CC7E488F}" presName="composite3" presStyleCnt="0"/>
      <dgm:spPr/>
    </dgm:pt>
    <dgm:pt modelId="{C53C8A44-8075-44D7-B1CB-A793899AF4DF}" type="pres">
      <dgm:prSet presAssocID="{EAC638F7-1121-4279-AF94-9638CC7E488F}" presName="background3" presStyleLbl="node3" presStyleIdx="0" presStyleCnt="2"/>
      <dgm:spPr/>
    </dgm:pt>
    <dgm:pt modelId="{D8605C74-D78A-4E93-ABEA-79C70CF54C24}" type="pres">
      <dgm:prSet presAssocID="{EAC638F7-1121-4279-AF94-9638CC7E488F}" presName="text3" presStyleLbl="fgAcc3" presStyleIdx="0" presStyleCnt="2">
        <dgm:presLayoutVars>
          <dgm:chPref val="3"/>
        </dgm:presLayoutVars>
      </dgm:prSet>
      <dgm:spPr/>
    </dgm:pt>
    <dgm:pt modelId="{7599130A-2E0F-4D5A-9A03-2FEA49B6754C}" type="pres">
      <dgm:prSet presAssocID="{EAC638F7-1121-4279-AF94-9638CC7E488F}" presName="hierChild4" presStyleCnt="0"/>
      <dgm:spPr/>
    </dgm:pt>
    <dgm:pt modelId="{ED9E4EC4-701B-48C6-BEA0-88369F83BACD}" type="pres">
      <dgm:prSet presAssocID="{E03C7CD8-7CB3-42DA-A966-2C9FCA2F96F0}" presName="Name23" presStyleLbl="parChTrans1D4" presStyleIdx="0" presStyleCnt="10"/>
      <dgm:spPr/>
    </dgm:pt>
    <dgm:pt modelId="{3AE0B1B6-AB5F-4FB6-BAE2-B7B135607ED1}" type="pres">
      <dgm:prSet presAssocID="{6BA3A2AD-C74A-4E47-88DB-5BC192BDA57D}" presName="hierRoot4" presStyleCnt="0"/>
      <dgm:spPr/>
    </dgm:pt>
    <dgm:pt modelId="{5FA27893-1CB0-4BC7-8FC0-1D012BC0EBBD}" type="pres">
      <dgm:prSet presAssocID="{6BA3A2AD-C74A-4E47-88DB-5BC192BDA57D}" presName="composite4" presStyleCnt="0"/>
      <dgm:spPr/>
    </dgm:pt>
    <dgm:pt modelId="{1CD38797-3D18-4BA0-A37B-11E17999917A}" type="pres">
      <dgm:prSet presAssocID="{6BA3A2AD-C74A-4E47-88DB-5BC192BDA57D}" presName="background4" presStyleLbl="node4" presStyleIdx="0" presStyleCnt="10"/>
      <dgm:spPr/>
    </dgm:pt>
    <dgm:pt modelId="{0AF9554C-F22A-42DB-AF4D-1BA6A960EFDF}" type="pres">
      <dgm:prSet presAssocID="{6BA3A2AD-C74A-4E47-88DB-5BC192BDA57D}" presName="text4" presStyleLbl="fgAcc4" presStyleIdx="0" presStyleCnt="10">
        <dgm:presLayoutVars>
          <dgm:chPref val="3"/>
        </dgm:presLayoutVars>
      </dgm:prSet>
      <dgm:spPr/>
    </dgm:pt>
    <dgm:pt modelId="{F51C8E55-F76D-462B-A122-D3CDBCCEB6CD}" type="pres">
      <dgm:prSet presAssocID="{6BA3A2AD-C74A-4E47-88DB-5BC192BDA57D}" presName="hierChild5" presStyleCnt="0"/>
      <dgm:spPr/>
    </dgm:pt>
    <dgm:pt modelId="{3EA54934-C073-4696-8E85-FE25F28FE851}" type="pres">
      <dgm:prSet presAssocID="{25318403-E444-4FD6-8E95-D8B37E798F73}" presName="Name23" presStyleLbl="parChTrans1D4" presStyleIdx="1" presStyleCnt="10"/>
      <dgm:spPr/>
    </dgm:pt>
    <dgm:pt modelId="{D9404839-158C-41B9-AA6E-B8225D1B519A}" type="pres">
      <dgm:prSet presAssocID="{C90AE565-17A0-4685-8C0B-FC701572726C}" presName="hierRoot4" presStyleCnt="0"/>
      <dgm:spPr/>
    </dgm:pt>
    <dgm:pt modelId="{97C22555-0A3D-4CD1-8425-179FD77D3463}" type="pres">
      <dgm:prSet presAssocID="{C90AE565-17A0-4685-8C0B-FC701572726C}" presName="composite4" presStyleCnt="0"/>
      <dgm:spPr/>
    </dgm:pt>
    <dgm:pt modelId="{5E6DD0CB-634A-4C64-B569-17D55752446D}" type="pres">
      <dgm:prSet presAssocID="{C90AE565-17A0-4685-8C0B-FC701572726C}" presName="background4" presStyleLbl="node4" presStyleIdx="1" presStyleCnt="10"/>
      <dgm:spPr/>
    </dgm:pt>
    <dgm:pt modelId="{E98D3DE9-6CCE-44BE-9A4B-5B47D24C8ACB}" type="pres">
      <dgm:prSet presAssocID="{C90AE565-17A0-4685-8C0B-FC701572726C}" presName="text4" presStyleLbl="fgAcc4" presStyleIdx="1" presStyleCnt="10">
        <dgm:presLayoutVars>
          <dgm:chPref val="3"/>
        </dgm:presLayoutVars>
      </dgm:prSet>
      <dgm:spPr/>
    </dgm:pt>
    <dgm:pt modelId="{C7AFADAC-A0F1-424F-A296-1128AD2352EB}" type="pres">
      <dgm:prSet presAssocID="{C90AE565-17A0-4685-8C0B-FC701572726C}" presName="hierChild5" presStyleCnt="0"/>
      <dgm:spPr/>
    </dgm:pt>
    <dgm:pt modelId="{00206369-3228-42EB-AA59-B25670EF4E12}" type="pres">
      <dgm:prSet presAssocID="{AD03E222-8C4D-4AC9-9597-B4C2647DECB6}" presName="Name23" presStyleLbl="parChTrans1D4" presStyleIdx="2" presStyleCnt="10"/>
      <dgm:spPr/>
    </dgm:pt>
    <dgm:pt modelId="{C5BA466D-B9DF-4619-BA42-FA6884312308}" type="pres">
      <dgm:prSet presAssocID="{B660EDFF-7E0F-4BBB-B817-645978F369CE}" presName="hierRoot4" presStyleCnt="0"/>
      <dgm:spPr/>
    </dgm:pt>
    <dgm:pt modelId="{676053CB-EE03-4BC8-9E1A-D0E87F8F160C}" type="pres">
      <dgm:prSet presAssocID="{B660EDFF-7E0F-4BBB-B817-645978F369CE}" presName="composite4" presStyleCnt="0"/>
      <dgm:spPr/>
    </dgm:pt>
    <dgm:pt modelId="{6C6F7A8D-4DE5-4BD8-8543-3CC9C723967C}" type="pres">
      <dgm:prSet presAssocID="{B660EDFF-7E0F-4BBB-B817-645978F369CE}" presName="background4" presStyleLbl="node4" presStyleIdx="2" presStyleCnt="10"/>
      <dgm:spPr/>
    </dgm:pt>
    <dgm:pt modelId="{022AFC1F-E8EB-45B3-A415-0F3CADF3627D}" type="pres">
      <dgm:prSet presAssocID="{B660EDFF-7E0F-4BBB-B817-645978F369CE}" presName="text4" presStyleLbl="fgAcc4" presStyleIdx="2" presStyleCnt="10">
        <dgm:presLayoutVars>
          <dgm:chPref val="3"/>
        </dgm:presLayoutVars>
      </dgm:prSet>
      <dgm:spPr/>
    </dgm:pt>
    <dgm:pt modelId="{CA437673-A58C-4998-9EAC-D85B745DEA55}" type="pres">
      <dgm:prSet presAssocID="{B660EDFF-7E0F-4BBB-B817-645978F369CE}" presName="hierChild5" presStyleCnt="0"/>
      <dgm:spPr/>
    </dgm:pt>
    <dgm:pt modelId="{9070FB81-F9C6-4B55-8D0A-9952CBB17738}" type="pres">
      <dgm:prSet presAssocID="{982B9595-1008-4DA3-9818-252A106782D5}" presName="Name23" presStyleLbl="parChTrans1D4" presStyleIdx="3" presStyleCnt="10"/>
      <dgm:spPr/>
    </dgm:pt>
    <dgm:pt modelId="{70E73F4C-675C-40DB-8B0D-48E36663D9B4}" type="pres">
      <dgm:prSet presAssocID="{01EC5F32-94AC-4C92-BC4C-28E7045F586D}" presName="hierRoot4" presStyleCnt="0"/>
      <dgm:spPr/>
    </dgm:pt>
    <dgm:pt modelId="{B046A468-DFB7-4D97-A41C-9E0158AA30B3}" type="pres">
      <dgm:prSet presAssocID="{01EC5F32-94AC-4C92-BC4C-28E7045F586D}" presName="composite4" presStyleCnt="0"/>
      <dgm:spPr/>
    </dgm:pt>
    <dgm:pt modelId="{7660A5AC-4FEC-4D1F-9362-EBCBA6246E58}" type="pres">
      <dgm:prSet presAssocID="{01EC5F32-94AC-4C92-BC4C-28E7045F586D}" presName="background4" presStyleLbl="node4" presStyleIdx="3" presStyleCnt="10"/>
      <dgm:spPr/>
    </dgm:pt>
    <dgm:pt modelId="{D1DA315C-9FC4-4A4E-AE95-8DE77BDF2AD6}" type="pres">
      <dgm:prSet presAssocID="{01EC5F32-94AC-4C92-BC4C-28E7045F586D}" presName="text4" presStyleLbl="fgAcc4" presStyleIdx="3" presStyleCnt="10">
        <dgm:presLayoutVars>
          <dgm:chPref val="3"/>
        </dgm:presLayoutVars>
      </dgm:prSet>
      <dgm:spPr/>
    </dgm:pt>
    <dgm:pt modelId="{0ACA96B9-DC83-41B7-AB99-401476951097}" type="pres">
      <dgm:prSet presAssocID="{01EC5F32-94AC-4C92-BC4C-28E7045F586D}" presName="hierChild5" presStyleCnt="0"/>
      <dgm:spPr/>
    </dgm:pt>
    <dgm:pt modelId="{D8D61D55-685B-4C29-83DE-C32CB6CFFF06}" type="pres">
      <dgm:prSet presAssocID="{014D7017-4781-47B7-83B4-B1CBA4EC8C4D}" presName="Name23" presStyleLbl="parChTrans1D4" presStyleIdx="4" presStyleCnt="10"/>
      <dgm:spPr/>
    </dgm:pt>
    <dgm:pt modelId="{71DB76EB-3FF7-4D46-B22A-411287DC9F86}" type="pres">
      <dgm:prSet presAssocID="{DE6701AB-5F1B-4536-B807-AE074A1AF549}" presName="hierRoot4" presStyleCnt="0"/>
      <dgm:spPr/>
    </dgm:pt>
    <dgm:pt modelId="{08FE977E-1552-462F-8F55-151959446F26}" type="pres">
      <dgm:prSet presAssocID="{DE6701AB-5F1B-4536-B807-AE074A1AF549}" presName="composite4" presStyleCnt="0"/>
      <dgm:spPr/>
    </dgm:pt>
    <dgm:pt modelId="{4BA10679-1C27-43B2-91A2-CBDD71C7C5D3}" type="pres">
      <dgm:prSet presAssocID="{DE6701AB-5F1B-4536-B807-AE074A1AF549}" presName="background4" presStyleLbl="node4" presStyleIdx="4" presStyleCnt="10"/>
      <dgm:spPr/>
    </dgm:pt>
    <dgm:pt modelId="{F755B93A-47FB-483F-8218-490BF6B18042}" type="pres">
      <dgm:prSet presAssocID="{DE6701AB-5F1B-4536-B807-AE074A1AF549}" presName="text4" presStyleLbl="fgAcc4" presStyleIdx="4" presStyleCnt="10">
        <dgm:presLayoutVars>
          <dgm:chPref val="3"/>
        </dgm:presLayoutVars>
      </dgm:prSet>
      <dgm:spPr/>
    </dgm:pt>
    <dgm:pt modelId="{1C9D9910-6279-4C48-900C-14296EBB9D8C}" type="pres">
      <dgm:prSet presAssocID="{DE6701AB-5F1B-4536-B807-AE074A1AF549}" presName="hierChild5" presStyleCnt="0"/>
      <dgm:spPr/>
    </dgm:pt>
    <dgm:pt modelId="{2319861D-E13A-4CD5-9B45-8373E9D2FA5F}" type="pres">
      <dgm:prSet presAssocID="{84695CB5-62B9-4657-90CF-6110CE4E1A8D}" presName="Name17" presStyleLbl="parChTrans1D3" presStyleIdx="1" presStyleCnt="2"/>
      <dgm:spPr/>
    </dgm:pt>
    <dgm:pt modelId="{2CDA6E73-9C76-4606-98C9-127497896E6D}" type="pres">
      <dgm:prSet presAssocID="{12A85948-F29D-43EC-858C-15C1F3E7E2E7}" presName="hierRoot3" presStyleCnt="0"/>
      <dgm:spPr/>
    </dgm:pt>
    <dgm:pt modelId="{2243848B-B471-4E5F-9C14-DD99DB993AE9}" type="pres">
      <dgm:prSet presAssocID="{12A85948-F29D-43EC-858C-15C1F3E7E2E7}" presName="composite3" presStyleCnt="0"/>
      <dgm:spPr/>
    </dgm:pt>
    <dgm:pt modelId="{A789686E-6695-4987-8B13-570C33AE534A}" type="pres">
      <dgm:prSet presAssocID="{12A85948-F29D-43EC-858C-15C1F3E7E2E7}" presName="background3" presStyleLbl="node3" presStyleIdx="1" presStyleCnt="2"/>
      <dgm:spPr/>
    </dgm:pt>
    <dgm:pt modelId="{B5DCC868-1414-4EC6-8039-E2E8C004D0A9}" type="pres">
      <dgm:prSet presAssocID="{12A85948-F29D-43EC-858C-15C1F3E7E2E7}" presName="text3" presStyleLbl="fgAcc3" presStyleIdx="1" presStyleCnt="2">
        <dgm:presLayoutVars>
          <dgm:chPref val="3"/>
        </dgm:presLayoutVars>
      </dgm:prSet>
      <dgm:spPr/>
    </dgm:pt>
    <dgm:pt modelId="{336EF174-3EFE-49A7-93A5-1D91C4BF8D48}" type="pres">
      <dgm:prSet presAssocID="{12A85948-F29D-43EC-858C-15C1F3E7E2E7}" presName="hierChild4" presStyleCnt="0"/>
      <dgm:spPr/>
    </dgm:pt>
    <dgm:pt modelId="{FEF18ECE-8F96-4986-94EE-DF4710E8C224}" type="pres">
      <dgm:prSet presAssocID="{6C5C5DDF-2AD7-4A62-BEB4-632BE8E4BD49}" presName="Name23" presStyleLbl="parChTrans1D4" presStyleIdx="5" presStyleCnt="10"/>
      <dgm:spPr/>
    </dgm:pt>
    <dgm:pt modelId="{232ACE61-E9FD-44C6-A2D3-A4C0BD8DEAF7}" type="pres">
      <dgm:prSet presAssocID="{0A53E516-B8E0-4170-BBBC-9A95B828BA6B}" presName="hierRoot4" presStyleCnt="0"/>
      <dgm:spPr/>
    </dgm:pt>
    <dgm:pt modelId="{73CEABC5-EF6A-4470-A085-22ADA8BEE1A3}" type="pres">
      <dgm:prSet presAssocID="{0A53E516-B8E0-4170-BBBC-9A95B828BA6B}" presName="composite4" presStyleCnt="0"/>
      <dgm:spPr/>
    </dgm:pt>
    <dgm:pt modelId="{5F234BA9-76F6-4EE9-B7E2-8291C5A18AED}" type="pres">
      <dgm:prSet presAssocID="{0A53E516-B8E0-4170-BBBC-9A95B828BA6B}" presName="background4" presStyleLbl="node4" presStyleIdx="5" presStyleCnt="10"/>
      <dgm:spPr/>
    </dgm:pt>
    <dgm:pt modelId="{7BF4DCF9-8EE7-49F8-A964-EA953F9E63C9}" type="pres">
      <dgm:prSet presAssocID="{0A53E516-B8E0-4170-BBBC-9A95B828BA6B}" presName="text4" presStyleLbl="fgAcc4" presStyleIdx="5" presStyleCnt="10">
        <dgm:presLayoutVars>
          <dgm:chPref val="3"/>
        </dgm:presLayoutVars>
      </dgm:prSet>
      <dgm:spPr/>
    </dgm:pt>
    <dgm:pt modelId="{B5606D93-5430-48D4-BB6E-260E1AC3132B}" type="pres">
      <dgm:prSet presAssocID="{0A53E516-B8E0-4170-BBBC-9A95B828BA6B}" presName="hierChild5" presStyleCnt="0"/>
      <dgm:spPr/>
    </dgm:pt>
    <dgm:pt modelId="{30B8B97A-05A2-4B7C-BE3E-09E55BE112EE}" type="pres">
      <dgm:prSet presAssocID="{E1C8F68C-D9E4-462D-A5D4-2BD1EC09F119}" presName="Name23" presStyleLbl="parChTrans1D4" presStyleIdx="6" presStyleCnt="10"/>
      <dgm:spPr/>
    </dgm:pt>
    <dgm:pt modelId="{1D1088EF-497F-4245-B16B-36D59ABA09EB}" type="pres">
      <dgm:prSet presAssocID="{E40EC08C-BF27-4E06-9AF3-DA839EBAEBDD}" presName="hierRoot4" presStyleCnt="0"/>
      <dgm:spPr/>
    </dgm:pt>
    <dgm:pt modelId="{A87DA8AD-8E28-430A-A004-5459A503B7FE}" type="pres">
      <dgm:prSet presAssocID="{E40EC08C-BF27-4E06-9AF3-DA839EBAEBDD}" presName="composite4" presStyleCnt="0"/>
      <dgm:spPr/>
    </dgm:pt>
    <dgm:pt modelId="{36FC7B15-7099-4A0A-9C8A-3976E18F6710}" type="pres">
      <dgm:prSet presAssocID="{E40EC08C-BF27-4E06-9AF3-DA839EBAEBDD}" presName="background4" presStyleLbl="node4" presStyleIdx="6" presStyleCnt="10"/>
      <dgm:spPr/>
    </dgm:pt>
    <dgm:pt modelId="{D85807BF-A03A-444D-8678-6CD839453D38}" type="pres">
      <dgm:prSet presAssocID="{E40EC08C-BF27-4E06-9AF3-DA839EBAEBDD}" presName="text4" presStyleLbl="fgAcc4" presStyleIdx="6" presStyleCnt="10">
        <dgm:presLayoutVars>
          <dgm:chPref val="3"/>
        </dgm:presLayoutVars>
      </dgm:prSet>
      <dgm:spPr/>
    </dgm:pt>
    <dgm:pt modelId="{83F2C8AA-5AE1-4A54-8CA9-4DBAD0F55471}" type="pres">
      <dgm:prSet presAssocID="{E40EC08C-BF27-4E06-9AF3-DA839EBAEBDD}" presName="hierChild5" presStyleCnt="0"/>
      <dgm:spPr/>
    </dgm:pt>
    <dgm:pt modelId="{37CC05A4-A5F4-4C7D-88AD-D28D0298800E}" type="pres">
      <dgm:prSet presAssocID="{C80F9CC7-4F92-4327-BCF7-6595811EF4FA}" presName="Name23" presStyleLbl="parChTrans1D4" presStyleIdx="7" presStyleCnt="10"/>
      <dgm:spPr/>
    </dgm:pt>
    <dgm:pt modelId="{EC6EFE74-C0C7-482A-91DF-AA47CADF4AC0}" type="pres">
      <dgm:prSet presAssocID="{DD8511C2-ED78-42C9-9CF4-AABBE68D8F0E}" presName="hierRoot4" presStyleCnt="0"/>
      <dgm:spPr/>
    </dgm:pt>
    <dgm:pt modelId="{7641AE79-8699-460D-9A57-98D7FE33ABDE}" type="pres">
      <dgm:prSet presAssocID="{DD8511C2-ED78-42C9-9CF4-AABBE68D8F0E}" presName="composite4" presStyleCnt="0"/>
      <dgm:spPr/>
    </dgm:pt>
    <dgm:pt modelId="{503BEB3E-BB07-41F1-9CC8-EB27EF4E2819}" type="pres">
      <dgm:prSet presAssocID="{DD8511C2-ED78-42C9-9CF4-AABBE68D8F0E}" presName="background4" presStyleLbl="node4" presStyleIdx="7" presStyleCnt="10"/>
      <dgm:spPr/>
    </dgm:pt>
    <dgm:pt modelId="{72AF38D7-9D4C-4284-97E3-F1887CD83D6E}" type="pres">
      <dgm:prSet presAssocID="{DD8511C2-ED78-42C9-9CF4-AABBE68D8F0E}" presName="text4" presStyleLbl="fgAcc4" presStyleIdx="7" presStyleCnt="10">
        <dgm:presLayoutVars>
          <dgm:chPref val="3"/>
        </dgm:presLayoutVars>
      </dgm:prSet>
      <dgm:spPr/>
    </dgm:pt>
    <dgm:pt modelId="{8A1A363E-FA9F-4278-9B5B-1EA2A93C4A79}" type="pres">
      <dgm:prSet presAssocID="{DD8511C2-ED78-42C9-9CF4-AABBE68D8F0E}" presName="hierChild5" presStyleCnt="0"/>
      <dgm:spPr/>
    </dgm:pt>
    <dgm:pt modelId="{5D29E973-BB09-4F2F-9EB0-AD90162A1511}" type="pres">
      <dgm:prSet presAssocID="{063DD540-EE5C-4E52-832B-3F87D9864EB3}" presName="Name23" presStyleLbl="parChTrans1D4" presStyleIdx="8" presStyleCnt="10"/>
      <dgm:spPr/>
    </dgm:pt>
    <dgm:pt modelId="{6380C0C9-633E-49E1-A1F8-30E0A4E96BB2}" type="pres">
      <dgm:prSet presAssocID="{BC864413-2F40-435E-9FDF-C48C324BA8B6}" presName="hierRoot4" presStyleCnt="0"/>
      <dgm:spPr/>
    </dgm:pt>
    <dgm:pt modelId="{4A151D7C-4146-42F3-8145-0005CB813C23}" type="pres">
      <dgm:prSet presAssocID="{BC864413-2F40-435E-9FDF-C48C324BA8B6}" presName="composite4" presStyleCnt="0"/>
      <dgm:spPr/>
    </dgm:pt>
    <dgm:pt modelId="{030F1887-3232-496E-B1B7-109D74DFF24C}" type="pres">
      <dgm:prSet presAssocID="{BC864413-2F40-435E-9FDF-C48C324BA8B6}" presName="background4" presStyleLbl="node4" presStyleIdx="8" presStyleCnt="10"/>
      <dgm:spPr/>
    </dgm:pt>
    <dgm:pt modelId="{1DAE06A2-E3DB-4413-A884-DA52B3B59F7B}" type="pres">
      <dgm:prSet presAssocID="{BC864413-2F40-435E-9FDF-C48C324BA8B6}" presName="text4" presStyleLbl="fgAcc4" presStyleIdx="8" presStyleCnt="10">
        <dgm:presLayoutVars>
          <dgm:chPref val="3"/>
        </dgm:presLayoutVars>
      </dgm:prSet>
      <dgm:spPr/>
    </dgm:pt>
    <dgm:pt modelId="{CB9D4F5C-08A2-47F0-8D2C-203EDB46D3AC}" type="pres">
      <dgm:prSet presAssocID="{BC864413-2F40-435E-9FDF-C48C324BA8B6}" presName="hierChild5" presStyleCnt="0"/>
      <dgm:spPr/>
    </dgm:pt>
    <dgm:pt modelId="{B6469D42-99DC-409F-AC59-2EFE6807255F}" type="pres">
      <dgm:prSet presAssocID="{A317AC46-312D-4395-8DE5-3EC7DEA020D8}" presName="Name23" presStyleLbl="parChTrans1D4" presStyleIdx="9" presStyleCnt="10"/>
      <dgm:spPr/>
    </dgm:pt>
    <dgm:pt modelId="{38B78E69-9E04-4BA4-9FCC-E6877876D4E7}" type="pres">
      <dgm:prSet presAssocID="{4D356E54-D9A5-467E-9FF6-AE6F503318C2}" presName="hierRoot4" presStyleCnt="0"/>
      <dgm:spPr/>
    </dgm:pt>
    <dgm:pt modelId="{7F8CBDE8-5C9D-4C39-AB61-5DE1B07A26AF}" type="pres">
      <dgm:prSet presAssocID="{4D356E54-D9A5-467E-9FF6-AE6F503318C2}" presName="composite4" presStyleCnt="0"/>
      <dgm:spPr/>
    </dgm:pt>
    <dgm:pt modelId="{872D685A-5135-4BEC-A328-599A647A6DE0}" type="pres">
      <dgm:prSet presAssocID="{4D356E54-D9A5-467E-9FF6-AE6F503318C2}" presName="background4" presStyleLbl="node4" presStyleIdx="9" presStyleCnt="10"/>
      <dgm:spPr/>
    </dgm:pt>
    <dgm:pt modelId="{8CF67876-2B91-4DAF-BE0E-11FCBF7B2176}" type="pres">
      <dgm:prSet presAssocID="{4D356E54-D9A5-467E-9FF6-AE6F503318C2}" presName="text4" presStyleLbl="fgAcc4" presStyleIdx="9" presStyleCnt="10">
        <dgm:presLayoutVars>
          <dgm:chPref val="3"/>
        </dgm:presLayoutVars>
      </dgm:prSet>
      <dgm:spPr/>
    </dgm:pt>
    <dgm:pt modelId="{E24A9F0C-8D8C-4C30-A5FE-5D0B4C7EAB0A}" type="pres">
      <dgm:prSet presAssocID="{4D356E54-D9A5-467E-9FF6-AE6F503318C2}" presName="hierChild5" presStyleCnt="0"/>
      <dgm:spPr/>
    </dgm:pt>
  </dgm:ptLst>
  <dgm:cxnLst>
    <dgm:cxn modelId="{A3F0E902-E354-4E19-A46F-A5392925B90A}" srcId="{EAC638F7-1121-4279-AF94-9638CC7E488F}" destId="{6BA3A2AD-C74A-4E47-88DB-5BC192BDA57D}" srcOrd="0" destOrd="0" parTransId="{E03C7CD8-7CB3-42DA-A966-2C9FCA2F96F0}" sibTransId="{460B46D4-BC37-43DA-B98A-D60B4997C96B}"/>
    <dgm:cxn modelId="{7C0D5008-C8C2-4735-9A19-5F0E6E3E18B4}" type="presOf" srcId="{EAC638F7-1121-4279-AF94-9638CC7E488F}" destId="{D8605C74-D78A-4E93-ABEA-79C70CF54C24}" srcOrd="0" destOrd="0" presId="urn:microsoft.com/office/officeart/2005/8/layout/hierarchy1"/>
    <dgm:cxn modelId="{5EB3D808-9A2E-4C86-A405-A60269B652EB}" type="presOf" srcId="{E1C8F68C-D9E4-462D-A5D4-2BD1EC09F119}" destId="{30B8B97A-05A2-4B7C-BE3E-09E55BE112EE}" srcOrd="0" destOrd="0" presId="urn:microsoft.com/office/officeart/2005/8/layout/hierarchy1"/>
    <dgm:cxn modelId="{D7D4530D-E4E4-4F69-BC44-40D5AD75AABD}" type="presOf" srcId="{AD03E222-8C4D-4AC9-9597-B4C2647DECB6}" destId="{00206369-3228-42EB-AA59-B25670EF4E12}" srcOrd="0" destOrd="0" presId="urn:microsoft.com/office/officeart/2005/8/layout/hierarchy1"/>
    <dgm:cxn modelId="{F0DCF90F-0BCA-4E9E-9457-5660B58DD0A7}" type="presOf" srcId="{BC864413-2F40-435E-9FDF-C48C324BA8B6}" destId="{1DAE06A2-E3DB-4413-A884-DA52B3B59F7B}" srcOrd="0" destOrd="0" presId="urn:microsoft.com/office/officeart/2005/8/layout/hierarchy1"/>
    <dgm:cxn modelId="{4D4BCD15-31E9-472B-9805-F9357A3AC000}" type="presOf" srcId="{6C5C5DDF-2AD7-4A62-BEB4-632BE8E4BD49}" destId="{FEF18ECE-8F96-4986-94EE-DF4710E8C224}" srcOrd="0" destOrd="0" presId="urn:microsoft.com/office/officeart/2005/8/layout/hierarchy1"/>
    <dgm:cxn modelId="{11D5CA16-0C19-42BE-88B5-F12ECAA28E11}" type="presOf" srcId="{25318403-E444-4FD6-8E95-D8B37E798F73}" destId="{3EA54934-C073-4696-8E85-FE25F28FE851}" srcOrd="0" destOrd="0" presId="urn:microsoft.com/office/officeart/2005/8/layout/hierarchy1"/>
    <dgm:cxn modelId="{C9F2291D-8C9A-4250-BB63-4C57EAD61437}" srcId="{6BA3A2AD-C74A-4E47-88DB-5BC192BDA57D}" destId="{C90AE565-17A0-4685-8C0B-FC701572726C}" srcOrd="0" destOrd="0" parTransId="{25318403-E444-4FD6-8E95-D8B37E798F73}" sibTransId="{F756D4E6-4F64-4176-86AA-2F2AB51A6976}"/>
    <dgm:cxn modelId="{94D9062A-A51F-467B-80DE-350AEB633EA8}" type="presOf" srcId="{FC4CD94A-3E21-4E21-BD5D-3BA42A152A74}" destId="{245E6382-A7A0-4FC3-BC15-878009ACA10B}" srcOrd="0" destOrd="0" presId="urn:microsoft.com/office/officeart/2005/8/layout/hierarchy1"/>
    <dgm:cxn modelId="{63F2252D-154D-450A-84A3-27135A5AEECD}" type="presOf" srcId="{01EC5F32-94AC-4C92-BC4C-28E7045F586D}" destId="{D1DA315C-9FC4-4A4E-AE95-8DE77BDF2AD6}" srcOrd="0" destOrd="0" presId="urn:microsoft.com/office/officeart/2005/8/layout/hierarchy1"/>
    <dgm:cxn modelId="{38E50262-70C5-4F0E-956C-84C9FF15EA07}" type="presOf" srcId="{C90AE565-17A0-4685-8C0B-FC701572726C}" destId="{E98D3DE9-6CCE-44BE-9A4B-5B47D24C8ACB}" srcOrd="0" destOrd="0" presId="urn:microsoft.com/office/officeart/2005/8/layout/hierarchy1"/>
    <dgm:cxn modelId="{4EDBDC64-9192-4275-A815-1257A83F25FD}" type="presOf" srcId="{063DD540-EE5C-4E52-832B-3F87D9864EB3}" destId="{5D29E973-BB09-4F2F-9EB0-AD90162A1511}" srcOrd="0" destOrd="0" presId="urn:microsoft.com/office/officeart/2005/8/layout/hierarchy1"/>
    <dgm:cxn modelId="{8DA5DF6A-C1CF-460B-AC97-59113E1F206B}" type="presOf" srcId="{C46B0635-48B3-4902-88F3-C765E3F415BE}" destId="{C17AAEB7-0637-40C6-BF49-271CD8AD8E3B}" srcOrd="0" destOrd="0" presId="urn:microsoft.com/office/officeart/2005/8/layout/hierarchy1"/>
    <dgm:cxn modelId="{E8CD644E-2AE3-424D-95D9-99B53AAC7103}" srcId="{4E02550A-64AB-434B-A945-5E60E3578E5C}" destId="{EAC638F7-1121-4279-AF94-9638CC7E488F}" srcOrd="0" destOrd="0" parTransId="{87CA09E2-D1E2-4035-B131-3EEF8DC75B2D}" sibTransId="{8B5AA262-81C2-486F-A0DD-CAB1E7F2E330}"/>
    <dgm:cxn modelId="{72395E74-ACD4-458F-911E-38EF6A4E3747}" type="presOf" srcId="{A317AC46-312D-4395-8DE5-3EC7DEA020D8}" destId="{B6469D42-99DC-409F-AC59-2EFE6807255F}" srcOrd="0" destOrd="0" presId="urn:microsoft.com/office/officeart/2005/8/layout/hierarchy1"/>
    <dgm:cxn modelId="{6446DD55-8796-4348-B012-7A4C6543C7D0}" type="presOf" srcId="{87CA09E2-D1E2-4035-B131-3EEF8DC75B2D}" destId="{025919B4-5EB1-405B-924B-3354D6D7B2CB}" srcOrd="0" destOrd="0" presId="urn:microsoft.com/office/officeart/2005/8/layout/hierarchy1"/>
    <dgm:cxn modelId="{71B64376-CA5C-4C15-8944-C4F9BE74CAA1}" type="presOf" srcId="{84695CB5-62B9-4657-90CF-6110CE4E1A8D}" destId="{2319861D-E13A-4CD5-9B45-8373E9D2FA5F}" srcOrd="0" destOrd="0" presId="urn:microsoft.com/office/officeart/2005/8/layout/hierarchy1"/>
    <dgm:cxn modelId="{779B4381-5CDF-4566-AEF5-4DEF1C83E800}" type="presOf" srcId="{C80F9CC7-4F92-4327-BCF7-6595811EF4FA}" destId="{37CC05A4-A5F4-4C7D-88AD-D28D0298800E}" srcOrd="0" destOrd="0" presId="urn:microsoft.com/office/officeart/2005/8/layout/hierarchy1"/>
    <dgm:cxn modelId="{155C9588-8916-4196-8EB5-A3940EB73B4E}" type="presOf" srcId="{E03C7CD8-7CB3-42DA-A966-2C9FCA2F96F0}" destId="{ED9E4EC4-701B-48C6-BEA0-88369F83BACD}" srcOrd="0" destOrd="0" presId="urn:microsoft.com/office/officeart/2005/8/layout/hierarchy1"/>
    <dgm:cxn modelId="{E704BD8F-C083-4935-972F-922575487072}" type="presOf" srcId="{0A53E516-B8E0-4170-BBBC-9A95B828BA6B}" destId="{7BF4DCF9-8EE7-49F8-A964-EA953F9E63C9}" srcOrd="0" destOrd="0" presId="urn:microsoft.com/office/officeart/2005/8/layout/hierarchy1"/>
    <dgm:cxn modelId="{98F563A7-01CC-4D12-9776-8C472A6D003C}" srcId="{E40EC08C-BF27-4E06-9AF3-DA839EBAEBDD}" destId="{DD8511C2-ED78-42C9-9CF4-AABBE68D8F0E}" srcOrd="0" destOrd="0" parTransId="{C80F9CC7-4F92-4327-BCF7-6595811EF4FA}" sibTransId="{DF9F3530-10C4-4E57-811F-7C139F62A772}"/>
    <dgm:cxn modelId="{0EE3DBB4-9E98-4665-896D-81EF1C504C93}" srcId="{0A53E516-B8E0-4170-BBBC-9A95B828BA6B}" destId="{E40EC08C-BF27-4E06-9AF3-DA839EBAEBDD}" srcOrd="0" destOrd="0" parTransId="{E1C8F68C-D9E4-462D-A5D4-2BD1EC09F119}" sibTransId="{02667727-9170-4C21-889C-D7B5EA624BED}"/>
    <dgm:cxn modelId="{56C5C3B8-E574-4260-9C6C-3DAAFE03DFFA}" type="presOf" srcId="{014D7017-4781-47B7-83B4-B1CBA4EC8C4D}" destId="{D8D61D55-685B-4C29-83DE-C32CB6CFFF06}" srcOrd="0" destOrd="0" presId="urn:microsoft.com/office/officeart/2005/8/layout/hierarchy1"/>
    <dgm:cxn modelId="{CEB0F4B9-E0D5-403B-9CA1-19EC8A8E3F45}" type="presOf" srcId="{DE6701AB-5F1B-4536-B807-AE074A1AF549}" destId="{F755B93A-47FB-483F-8218-490BF6B18042}" srcOrd="0" destOrd="0" presId="urn:microsoft.com/office/officeart/2005/8/layout/hierarchy1"/>
    <dgm:cxn modelId="{B1036AC4-AF46-4D61-88EC-3913AF250C91}" srcId="{BC864413-2F40-435E-9FDF-C48C324BA8B6}" destId="{4D356E54-D9A5-467E-9FF6-AE6F503318C2}" srcOrd="0" destOrd="0" parTransId="{A317AC46-312D-4395-8DE5-3EC7DEA020D8}" sibTransId="{AE83A3BB-EE37-44FC-A549-D110B2E158E4}"/>
    <dgm:cxn modelId="{4C03FCC6-3E24-4DCF-87BD-438E12ED3C82}" srcId="{01EC5F32-94AC-4C92-BC4C-28E7045F586D}" destId="{DE6701AB-5F1B-4536-B807-AE074A1AF549}" srcOrd="0" destOrd="0" parTransId="{014D7017-4781-47B7-83B4-B1CBA4EC8C4D}" sibTransId="{66BD2965-5944-48EE-A848-9F4D96D231C1}"/>
    <dgm:cxn modelId="{3E37D3C8-64B5-43AF-98EC-AA24E1178D72}" srcId="{0A53E516-B8E0-4170-BBBC-9A95B828BA6B}" destId="{BC864413-2F40-435E-9FDF-C48C324BA8B6}" srcOrd="1" destOrd="0" parTransId="{063DD540-EE5C-4E52-832B-3F87D9864EB3}" sibTransId="{F7A6F3A5-34BE-407C-8AF2-444D7924795A}"/>
    <dgm:cxn modelId="{142DF9D0-FE7F-4244-866A-19B5340AE752}" srcId="{64A05161-FFCC-48DA-A227-BF17AD9442BB}" destId="{FC4CD94A-3E21-4E21-BD5D-3BA42A152A74}" srcOrd="0" destOrd="0" parTransId="{20A26DB0-147E-45D1-B44E-3E21379FE2E3}" sibTransId="{BC7E95F8-37FC-4A6C-863E-7F5F01F12AE1}"/>
    <dgm:cxn modelId="{89B0B4D2-1F62-4D55-BEB8-7FBA6322138F}" srcId="{FC4CD94A-3E21-4E21-BD5D-3BA42A152A74}" destId="{4E02550A-64AB-434B-A945-5E60E3578E5C}" srcOrd="0" destOrd="0" parTransId="{C46B0635-48B3-4902-88F3-C765E3F415BE}" sibTransId="{8B487345-E657-43D5-B635-2AC67A437C62}"/>
    <dgm:cxn modelId="{BE6F0AD4-5F72-4D9C-A38F-0737618BEBFD}" type="presOf" srcId="{DD8511C2-ED78-42C9-9CF4-AABBE68D8F0E}" destId="{72AF38D7-9D4C-4284-97E3-F1887CD83D6E}" srcOrd="0" destOrd="0" presId="urn:microsoft.com/office/officeart/2005/8/layout/hierarchy1"/>
    <dgm:cxn modelId="{B0A783D6-FBE3-462A-BEB5-AB42A11A07B2}" type="presOf" srcId="{982B9595-1008-4DA3-9818-252A106782D5}" destId="{9070FB81-F9C6-4B55-8D0A-9952CBB17738}" srcOrd="0" destOrd="0" presId="urn:microsoft.com/office/officeart/2005/8/layout/hierarchy1"/>
    <dgm:cxn modelId="{2CB702DA-D6C1-4901-8AFE-24ED2D4DFC63}" type="presOf" srcId="{B660EDFF-7E0F-4BBB-B817-645978F369CE}" destId="{022AFC1F-E8EB-45B3-A415-0F3CADF3627D}" srcOrd="0" destOrd="0" presId="urn:microsoft.com/office/officeart/2005/8/layout/hierarchy1"/>
    <dgm:cxn modelId="{308CF4DD-C1A1-433B-B8C8-0E9EF2FF51AA}" type="presOf" srcId="{E40EC08C-BF27-4E06-9AF3-DA839EBAEBDD}" destId="{D85807BF-A03A-444D-8678-6CD839453D38}" srcOrd="0" destOrd="0" presId="urn:microsoft.com/office/officeart/2005/8/layout/hierarchy1"/>
    <dgm:cxn modelId="{CB5188DF-707F-4A95-9E5D-ABF9D6EC0395}" type="presOf" srcId="{64A05161-FFCC-48DA-A227-BF17AD9442BB}" destId="{0A668687-33D3-486C-91EC-E8682418A887}" srcOrd="0" destOrd="0" presId="urn:microsoft.com/office/officeart/2005/8/layout/hierarchy1"/>
    <dgm:cxn modelId="{1AA10AE0-1B04-4B79-81ED-A752DB817AA1}" type="presOf" srcId="{4D356E54-D9A5-467E-9FF6-AE6F503318C2}" destId="{8CF67876-2B91-4DAF-BE0E-11FCBF7B2176}" srcOrd="0" destOrd="0" presId="urn:microsoft.com/office/officeart/2005/8/layout/hierarchy1"/>
    <dgm:cxn modelId="{DA040BE0-F64E-431A-9109-6D109660CCDD}" type="presOf" srcId="{6BA3A2AD-C74A-4E47-88DB-5BC192BDA57D}" destId="{0AF9554C-F22A-42DB-AF4D-1BA6A960EFDF}" srcOrd="0" destOrd="0" presId="urn:microsoft.com/office/officeart/2005/8/layout/hierarchy1"/>
    <dgm:cxn modelId="{90F8BEE4-E68A-44D8-AAEE-38C5B72F426D}" type="presOf" srcId="{12A85948-F29D-43EC-858C-15C1F3E7E2E7}" destId="{B5DCC868-1414-4EC6-8039-E2E8C004D0A9}" srcOrd="0" destOrd="0" presId="urn:microsoft.com/office/officeart/2005/8/layout/hierarchy1"/>
    <dgm:cxn modelId="{6F1C65ED-A8F2-4EE0-9515-EE1AE05C041F}" srcId="{4E02550A-64AB-434B-A945-5E60E3578E5C}" destId="{12A85948-F29D-43EC-858C-15C1F3E7E2E7}" srcOrd="1" destOrd="0" parTransId="{84695CB5-62B9-4657-90CF-6110CE4E1A8D}" sibTransId="{3E9099DB-E3B5-4DD0-9175-8C21E6B9E459}"/>
    <dgm:cxn modelId="{041197EF-1590-452C-A037-827BFE7F2220}" srcId="{12A85948-F29D-43EC-858C-15C1F3E7E2E7}" destId="{0A53E516-B8E0-4170-BBBC-9A95B828BA6B}" srcOrd="0" destOrd="0" parTransId="{6C5C5DDF-2AD7-4A62-BEB4-632BE8E4BD49}" sibTransId="{BA788984-713B-46DC-9EB9-D3FC75193250}"/>
    <dgm:cxn modelId="{5CBF42F2-B4BE-401F-93B5-B1A717567313}" srcId="{6BA3A2AD-C74A-4E47-88DB-5BC192BDA57D}" destId="{01EC5F32-94AC-4C92-BC4C-28E7045F586D}" srcOrd="1" destOrd="0" parTransId="{982B9595-1008-4DA3-9818-252A106782D5}" sibTransId="{D0A7345C-06ED-4043-B5C4-EC54328FE278}"/>
    <dgm:cxn modelId="{A9531FFD-7B5D-45AC-8ED5-6C2C0A5E3F60}" srcId="{C90AE565-17A0-4685-8C0B-FC701572726C}" destId="{B660EDFF-7E0F-4BBB-B817-645978F369CE}" srcOrd="0" destOrd="0" parTransId="{AD03E222-8C4D-4AC9-9597-B4C2647DECB6}" sibTransId="{EF8C641F-6042-411E-8554-C4650AC9FE3D}"/>
    <dgm:cxn modelId="{466140FD-7AEE-48E1-92D7-778068E8E84E}" type="presOf" srcId="{4E02550A-64AB-434B-A945-5E60E3578E5C}" destId="{1D3060CD-6122-46DA-A25F-445170F6D4A3}" srcOrd="0" destOrd="0" presId="urn:microsoft.com/office/officeart/2005/8/layout/hierarchy1"/>
    <dgm:cxn modelId="{F99ED101-B8E2-49EA-8E08-23A4D86BA10B}" type="presParOf" srcId="{0A668687-33D3-486C-91EC-E8682418A887}" destId="{9AEF271C-0908-4A8F-8A0A-A57C654B17E5}" srcOrd="0" destOrd="0" presId="urn:microsoft.com/office/officeart/2005/8/layout/hierarchy1"/>
    <dgm:cxn modelId="{21ABB61A-6507-43C3-B81E-1CA7C81D5171}" type="presParOf" srcId="{9AEF271C-0908-4A8F-8A0A-A57C654B17E5}" destId="{ACEEF273-7CFC-440D-8F59-A6C0E9E06A41}" srcOrd="0" destOrd="0" presId="urn:microsoft.com/office/officeart/2005/8/layout/hierarchy1"/>
    <dgm:cxn modelId="{4E4A6C1B-CF32-4858-B1E3-5CE1CDFF2AFD}" type="presParOf" srcId="{ACEEF273-7CFC-440D-8F59-A6C0E9E06A41}" destId="{67131CE3-9A43-4B18-8573-34659792CD9E}" srcOrd="0" destOrd="0" presId="urn:microsoft.com/office/officeart/2005/8/layout/hierarchy1"/>
    <dgm:cxn modelId="{5EDDA739-BCA6-4F44-A7E4-C0DA28DC2635}" type="presParOf" srcId="{ACEEF273-7CFC-440D-8F59-A6C0E9E06A41}" destId="{245E6382-A7A0-4FC3-BC15-878009ACA10B}" srcOrd="1" destOrd="0" presId="urn:microsoft.com/office/officeart/2005/8/layout/hierarchy1"/>
    <dgm:cxn modelId="{8461085A-1F23-44B1-96F0-1F845A775295}" type="presParOf" srcId="{9AEF271C-0908-4A8F-8A0A-A57C654B17E5}" destId="{7888F101-E98D-41EA-8146-28D636484441}" srcOrd="1" destOrd="0" presId="urn:microsoft.com/office/officeart/2005/8/layout/hierarchy1"/>
    <dgm:cxn modelId="{51F04108-BE3B-4959-B736-C1FDA16724BA}" type="presParOf" srcId="{7888F101-E98D-41EA-8146-28D636484441}" destId="{C17AAEB7-0637-40C6-BF49-271CD8AD8E3B}" srcOrd="0" destOrd="0" presId="urn:microsoft.com/office/officeart/2005/8/layout/hierarchy1"/>
    <dgm:cxn modelId="{A33D4DD5-2787-4CAF-AC37-3521F21EB974}" type="presParOf" srcId="{7888F101-E98D-41EA-8146-28D636484441}" destId="{A3DAA9B2-AF2F-41CD-8493-82E13ABC139C}" srcOrd="1" destOrd="0" presId="urn:microsoft.com/office/officeart/2005/8/layout/hierarchy1"/>
    <dgm:cxn modelId="{7B7D07C4-325C-48AB-9777-85E93F3F5BAA}" type="presParOf" srcId="{A3DAA9B2-AF2F-41CD-8493-82E13ABC139C}" destId="{129E34CF-917C-4884-AAA8-0CDC276F4799}" srcOrd="0" destOrd="0" presId="urn:microsoft.com/office/officeart/2005/8/layout/hierarchy1"/>
    <dgm:cxn modelId="{0AA1C3D8-342C-41AE-85BA-577B6EFAA994}" type="presParOf" srcId="{129E34CF-917C-4884-AAA8-0CDC276F4799}" destId="{21F373D1-7249-439E-B680-C60B78178A12}" srcOrd="0" destOrd="0" presId="urn:microsoft.com/office/officeart/2005/8/layout/hierarchy1"/>
    <dgm:cxn modelId="{0C6138CB-D094-4424-A9B5-847CA383FAEF}" type="presParOf" srcId="{129E34CF-917C-4884-AAA8-0CDC276F4799}" destId="{1D3060CD-6122-46DA-A25F-445170F6D4A3}" srcOrd="1" destOrd="0" presId="urn:microsoft.com/office/officeart/2005/8/layout/hierarchy1"/>
    <dgm:cxn modelId="{DD1CC74D-95F5-41DF-876D-F103AC6BD8DF}" type="presParOf" srcId="{A3DAA9B2-AF2F-41CD-8493-82E13ABC139C}" destId="{DDEE29B0-834C-411C-865F-95425D5EB024}" srcOrd="1" destOrd="0" presId="urn:microsoft.com/office/officeart/2005/8/layout/hierarchy1"/>
    <dgm:cxn modelId="{CB614C5E-BB3F-477F-BFC0-CC6B316B3B49}" type="presParOf" srcId="{DDEE29B0-834C-411C-865F-95425D5EB024}" destId="{025919B4-5EB1-405B-924B-3354D6D7B2CB}" srcOrd="0" destOrd="0" presId="urn:microsoft.com/office/officeart/2005/8/layout/hierarchy1"/>
    <dgm:cxn modelId="{3371FFE7-5AD8-4932-B2DC-F0D7161C0FFA}" type="presParOf" srcId="{DDEE29B0-834C-411C-865F-95425D5EB024}" destId="{C398E904-C911-4B46-9081-9D7FBD6DCF8B}" srcOrd="1" destOrd="0" presId="urn:microsoft.com/office/officeart/2005/8/layout/hierarchy1"/>
    <dgm:cxn modelId="{64B6BC6D-58BA-4101-8CA8-ED55E61E6BE7}" type="presParOf" srcId="{C398E904-C911-4B46-9081-9D7FBD6DCF8B}" destId="{E83F5219-8FC9-4E4A-870B-F04720D0A22D}" srcOrd="0" destOrd="0" presId="urn:microsoft.com/office/officeart/2005/8/layout/hierarchy1"/>
    <dgm:cxn modelId="{C0F6968B-2069-4683-9699-2705C7437AB9}" type="presParOf" srcId="{E83F5219-8FC9-4E4A-870B-F04720D0A22D}" destId="{C53C8A44-8075-44D7-B1CB-A793899AF4DF}" srcOrd="0" destOrd="0" presId="urn:microsoft.com/office/officeart/2005/8/layout/hierarchy1"/>
    <dgm:cxn modelId="{0C158677-86C1-4901-9565-3905B14A2AB5}" type="presParOf" srcId="{E83F5219-8FC9-4E4A-870B-F04720D0A22D}" destId="{D8605C74-D78A-4E93-ABEA-79C70CF54C24}" srcOrd="1" destOrd="0" presId="urn:microsoft.com/office/officeart/2005/8/layout/hierarchy1"/>
    <dgm:cxn modelId="{273C6756-49D0-4D8D-A984-7413132CC0FB}" type="presParOf" srcId="{C398E904-C911-4B46-9081-9D7FBD6DCF8B}" destId="{7599130A-2E0F-4D5A-9A03-2FEA49B6754C}" srcOrd="1" destOrd="0" presId="urn:microsoft.com/office/officeart/2005/8/layout/hierarchy1"/>
    <dgm:cxn modelId="{375F91BB-E1A2-454A-92AD-770FAA42B582}" type="presParOf" srcId="{7599130A-2E0F-4D5A-9A03-2FEA49B6754C}" destId="{ED9E4EC4-701B-48C6-BEA0-88369F83BACD}" srcOrd="0" destOrd="0" presId="urn:microsoft.com/office/officeart/2005/8/layout/hierarchy1"/>
    <dgm:cxn modelId="{DF03EEB5-720E-49A3-B2F7-A90EABC53054}" type="presParOf" srcId="{7599130A-2E0F-4D5A-9A03-2FEA49B6754C}" destId="{3AE0B1B6-AB5F-4FB6-BAE2-B7B135607ED1}" srcOrd="1" destOrd="0" presId="urn:microsoft.com/office/officeart/2005/8/layout/hierarchy1"/>
    <dgm:cxn modelId="{D8185ED9-66BC-4008-9DB5-4D6588BBF302}" type="presParOf" srcId="{3AE0B1B6-AB5F-4FB6-BAE2-B7B135607ED1}" destId="{5FA27893-1CB0-4BC7-8FC0-1D012BC0EBBD}" srcOrd="0" destOrd="0" presId="urn:microsoft.com/office/officeart/2005/8/layout/hierarchy1"/>
    <dgm:cxn modelId="{4091CDF2-7AD3-4D7E-AAF3-53C8FEDD8295}" type="presParOf" srcId="{5FA27893-1CB0-4BC7-8FC0-1D012BC0EBBD}" destId="{1CD38797-3D18-4BA0-A37B-11E17999917A}" srcOrd="0" destOrd="0" presId="urn:microsoft.com/office/officeart/2005/8/layout/hierarchy1"/>
    <dgm:cxn modelId="{52EAB76B-BFA2-461B-97E1-E18772C58F89}" type="presParOf" srcId="{5FA27893-1CB0-4BC7-8FC0-1D012BC0EBBD}" destId="{0AF9554C-F22A-42DB-AF4D-1BA6A960EFDF}" srcOrd="1" destOrd="0" presId="urn:microsoft.com/office/officeart/2005/8/layout/hierarchy1"/>
    <dgm:cxn modelId="{1BBF2DC7-810D-4DCA-984B-EC14CA36F6F7}" type="presParOf" srcId="{3AE0B1B6-AB5F-4FB6-BAE2-B7B135607ED1}" destId="{F51C8E55-F76D-462B-A122-D3CDBCCEB6CD}" srcOrd="1" destOrd="0" presId="urn:microsoft.com/office/officeart/2005/8/layout/hierarchy1"/>
    <dgm:cxn modelId="{C7C08B21-D6CF-4EEE-881C-B1318DA081A1}" type="presParOf" srcId="{F51C8E55-F76D-462B-A122-D3CDBCCEB6CD}" destId="{3EA54934-C073-4696-8E85-FE25F28FE851}" srcOrd="0" destOrd="0" presId="urn:microsoft.com/office/officeart/2005/8/layout/hierarchy1"/>
    <dgm:cxn modelId="{59C5A23A-DDD2-4109-B0B7-96DA13EDF724}" type="presParOf" srcId="{F51C8E55-F76D-462B-A122-D3CDBCCEB6CD}" destId="{D9404839-158C-41B9-AA6E-B8225D1B519A}" srcOrd="1" destOrd="0" presId="urn:microsoft.com/office/officeart/2005/8/layout/hierarchy1"/>
    <dgm:cxn modelId="{B505AF3D-6700-4090-BAED-23D5203B5692}" type="presParOf" srcId="{D9404839-158C-41B9-AA6E-B8225D1B519A}" destId="{97C22555-0A3D-4CD1-8425-179FD77D3463}" srcOrd="0" destOrd="0" presId="urn:microsoft.com/office/officeart/2005/8/layout/hierarchy1"/>
    <dgm:cxn modelId="{81BEDC17-4B5D-4252-BF27-4C93F09A945C}" type="presParOf" srcId="{97C22555-0A3D-4CD1-8425-179FD77D3463}" destId="{5E6DD0CB-634A-4C64-B569-17D55752446D}" srcOrd="0" destOrd="0" presId="urn:microsoft.com/office/officeart/2005/8/layout/hierarchy1"/>
    <dgm:cxn modelId="{202EA080-7CBA-4F8E-9C6F-1FD7263284E5}" type="presParOf" srcId="{97C22555-0A3D-4CD1-8425-179FD77D3463}" destId="{E98D3DE9-6CCE-44BE-9A4B-5B47D24C8ACB}" srcOrd="1" destOrd="0" presId="urn:microsoft.com/office/officeart/2005/8/layout/hierarchy1"/>
    <dgm:cxn modelId="{D6A5ACF5-E568-4DF9-9A2A-CB2DBE6C2015}" type="presParOf" srcId="{D9404839-158C-41B9-AA6E-B8225D1B519A}" destId="{C7AFADAC-A0F1-424F-A296-1128AD2352EB}" srcOrd="1" destOrd="0" presId="urn:microsoft.com/office/officeart/2005/8/layout/hierarchy1"/>
    <dgm:cxn modelId="{A25593E6-0FDA-46C4-A49D-E16B74E186D6}" type="presParOf" srcId="{C7AFADAC-A0F1-424F-A296-1128AD2352EB}" destId="{00206369-3228-42EB-AA59-B25670EF4E12}" srcOrd="0" destOrd="0" presId="urn:microsoft.com/office/officeart/2005/8/layout/hierarchy1"/>
    <dgm:cxn modelId="{0A3899D0-5543-4739-81E7-C2AEFEEC94FC}" type="presParOf" srcId="{C7AFADAC-A0F1-424F-A296-1128AD2352EB}" destId="{C5BA466D-B9DF-4619-BA42-FA6884312308}" srcOrd="1" destOrd="0" presId="urn:microsoft.com/office/officeart/2005/8/layout/hierarchy1"/>
    <dgm:cxn modelId="{3AE0D275-1FE8-46F0-A862-4F233502C091}" type="presParOf" srcId="{C5BA466D-B9DF-4619-BA42-FA6884312308}" destId="{676053CB-EE03-4BC8-9E1A-D0E87F8F160C}" srcOrd="0" destOrd="0" presId="urn:microsoft.com/office/officeart/2005/8/layout/hierarchy1"/>
    <dgm:cxn modelId="{ABF78504-1915-4EEA-A722-D3AE44C3575E}" type="presParOf" srcId="{676053CB-EE03-4BC8-9E1A-D0E87F8F160C}" destId="{6C6F7A8D-4DE5-4BD8-8543-3CC9C723967C}" srcOrd="0" destOrd="0" presId="urn:microsoft.com/office/officeart/2005/8/layout/hierarchy1"/>
    <dgm:cxn modelId="{29123C6B-6DB6-4932-AF6D-88BFB8DA0ECB}" type="presParOf" srcId="{676053CB-EE03-4BC8-9E1A-D0E87F8F160C}" destId="{022AFC1F-E8EB-45B3-A415-0F3CADF3627D}" srcOrd="1" destOrd="0" presId="urn:microsoft.com/office/officeart/2005/8/layout/hierarchy1"/>
    <dgm:cxn modelId="{784093B9-E0C3-41C3-A0A3-6AB5CFD44F8C}" type="presParOf" srcId="{C5BA466D-B9DF-4619-BA42-FA6884312308}" destId="{CA437673-A58C-4998-9EAC-D85B745DEA55}" srcOrd="1" destOrd="0" presId="urn:microsoft.com/office/officeart/2005/8/layout/hierarchy1"/>
    <dgm:cxn modelId="{0A9C7B83-E94C-4995-8F91-F0EBEB775C01}" type="presParOf" srcId="{F51C8E55-F76D-462B-A122-D3CDBCCEB6CD}" destId="{9070FB81-F9C6-4B55-8D0A-9952CBB17738}" srcOrd="2" destOrd="0" presId="urn:microsoft.com/office/officeart/2005/8/layout/hierarchy1"/>
    <dgm:cxn modelId="{A7936395-C33B-40DF-89D0-BC973C58CCB7}" type="presParOf" srcId="{F51C8E55-F76D-462B-A122-D3CDBCCEB6CD}" destId="{70E73F4C-675C-40DB-8B0D-48E36663D9B4}" srcOrd="3" destOrd="0" presId="urn:microsoft.com/office/officeart/2005/8/layout/hierarchy1"/>
    <dgm:cxn modelId="{EC204578-E1A4-48AE-AD3E-3323A7A939C1}" type="presParOf" srcId="{70E73F4C-675C-40DB-8B0D-48E36663D9B4}" destId="{B046A468-DFB7-4D97-A41C-9E0158AA30B3}" srcOrd="0" destOrd="0" presId="urn:microsoft.com/office/officeart/2005/8/layout/hierarchy1"/>
    <dgm:cxn modelId="{4D567226-4556-4B79-93AA-E8EE9616E9B1}" type="presParOf" srcId="{B046A468-DFB7-4D97-A41C-9E0158AA30B3}" destId="{7660A5AC-4FEC-4D1F-9362-EBCBA6246E58}" srcOrd="0" destOrd="0" presId="urn:microsoft.com/office/officeart/2005/8/layout/hierarchy1"/>
    <dgm:cxn modelId="{4501F3CE-F853-4317-A68F-59651BBAEE8D}" type="presParOf" srcId="{B046A468-DFB7-4D97-A41C-9E0158AA30B3}" destId="{D1DA315C-9FC4-4A4E-AE95-8DE77BDF2AD6}" srcOrd="1" destOrd="0" presId="urn:microsoft.com/office/officeart/2005/8/layout/hierarchy1"/>
    <dgm:cxn modelId="{3F69C037-9A24-45FD-A576-7C8B12C501E5}" type="presParOf" srcId="{70E73F4C-675C-40DB-8B0D-48E36663D9B4}" destId="{0ACA96B9-DC83-41B7-AB99-401476951097}" srcOrd="1" destOrd="0" presId="urn:microsoft.com/office/officeart/2005/8/layout/hierarchy1"/>
    <dgm:cxn modelId="{69EEDD30-F33E-4B6F-AB9D-926449B85F09}" type="presParOf" srcId="{0ACA96B9-DC83-41B7-AB99-401476951097}" destId="{D8D61D55-685B-4C29-83DE-C32CB6CFFF06}" srcOrd="0" destOrd="0" presId="urn:microsoft.com/office/officeart/2005/8/layout/hierarchy1"/>
    <dgm:cxn modelId="{7A22AFEF-5FF3-4212-A93F-B733FCE6D163}" type="presParOf" srcId="{0ACA96B9-DC83-41B7-AB99-401476951097}" destId="{71DB76EB-3FF7-4D46-B22A-411287DC9F86}" srcOrd="1" destOrd="0" presId="urn:microsoft.com/office/officeart/2005/8/layout/hierarchy1"/>
    <dgm:cxn modelId="{F1809991-CCE2-4192-90D1-9662A5BF012E}" type="presParOf" srcId="{71DB76EB-3FF7-4D46-B22A-411287DC9F86}" destId="{08FE977E-1552-462F-8F55-151959446F26}" srcOrd="0" destOrd="0" presId="urn:microsoft.com/office/officeart/2005/8/layout/hierarchy1"/>
    <dgm:cxn modelId="{6A874F0C-AC5A-409E-990B-E0981D178F5D}" type="presParOf" srcId="{08FE977E-1552-462F-8F55-151959446F26}" destId="{4BA10679-1C27-43B2-91A2-CBDD71C7C5D3}" srcOrd="0" destOrd="0" presId="urn:microsoft.com/office/officeart/2005/8/layout/hierarchy1"/>
    <dgm:cxn modelId="{9C97B511-973B-4EE0-8C2C-F1210E70DBB8}" type="presParOf" srcId="{08FE977E-1552-462F-8F55-151959446F26}" destId="{F755B93A-47FB-483F-8218-490BF6B18042}" srcOrd="1" destOrd="0" presId="urn:microsoft.com/office/officeart/2005/8/layout/hierarchy1"/>
    <dgm:cxn modelId="{E7E6DBB8-4814-4E03-AD6B-D11E6AEAFF86}" type="presParOf" srcId="{71DB76EB-3FF7-4D46-B22A-411287DC9F86}" destId="{1C9D9910-6279-4C48-900C-14296EBB9D8C}" srcOrd="1" destOrd="0" presId="urn:microsoft.com/office/officeart/2005/8/layout/hierarchy1"/>
    <dgm:cxn modelId="{A5F95046-8386-4865-A71D-5E48E883E323}" type="presParOf" srcId="{DDEE29B0-834C-411C-865F-95425D5EB024}" destId="{2319861D-E13A-4CD5-9B45-8373E9D2FA5F}" srcOrd="2" destOrd="0" presId="urn:microsoft.com/office/officeart/2005/8/layout/hierarchy1"/>
    <dgm:cxn modelId="{E4331D6D-DAE2-409B-B414-4B4784CD774D}" type="presParOf" srcId="{DDEE29B0-834C-411C-865F-95425D5EB024}" destId="{2CDA6E73-9C76-4606-98C9-127497896E6D}" srcOrd="3" destOrd="0" presId="urn:microsoft.com/office/officeart/2005/8/layout/hierarchy1"/>
    <dgm:cxn modelId="{4E57BD28-C298-4C85-BC47-F94557BDE453}" type="presParOf" srcId="{2CDA6E73-9C76-4606-98C9-127497896E6D}" destId="{2243848B-B471-4E5F-9C14-DD99DB993AE9}" srcOrd="0" destOrd="0" presId="urn:microsoft.com/office/officeart/2005/8/layout/hierarchy1"/>
    <dgm:cxn modelId="{D4325BB9-2011-4CD2-918A-BFBD696A8228}" type="presParOf" srcId="{2243848B-B471-4E5F-9C14-DD99DB993AE9}" destId="{A789686E-6695-4987-8B13-570C33AE534A}" srcOrd="0" destOrd="0" presId="urn:microsoft.com/office/officeart/2005/8/layout/hierarchy1"/>
    <dgm:cxn modelId="{C59687DC-C09C-44C5-9E60-26CEFAEFE1E8}" type="presParOf" srcId="{2243848B-B471-4E5F-9C14-DD99DB993AE9}" destId="{B5DCC868-1414-4EC6-8039-E2E8C004D0A9}" srcOrd="1" destOrd="0" presId="urn:microsoft.com/office/officeart/2005/8/layout/hierarchy1"/>
    <dgm:cxn modelId="{FBAAC03B-2097-45D8-9336-5E6214FB0D33}" type="presParOf" srcId="{2CDA6E73-9C76-4606-98C9-127497896E6D}" destId="{336EF174-3EFE-49A7-93A5-1D91C4BF8D48}" srcOrd="1" destOrd="0" presId="urn:microsoft.com/office/officeart/2005/8/layout/hierarchy1"/>
    <dgm:cxn modelId="{B42CD2AD-AA5D-4DE0-A068-DE3C16D2D1D1}" type="presParOf" srcId="{336EF174-3EFE-49A7-93A5-1D91C4BF8D48}" destId="{FEF18ECE-8F96-4986-94EE-DF4710E8C224}" srcOrd="0" destOrd="0" presId="urn:microsoft.com/office/officeart/2005/8/layout/hierarchy1"/>
    <dgm:cxn modelId="{6067A8EF-7415-4E90-92CD-ED30D1FC6174}" type="presParOf" srcId="{336EF174-3EFE-49A7-93A5-1D91C4BF8D48}" destId="{232ACE61-E9FD-44C6-A2D3-A4C0BD8DEAF7}" srcOrd="1" destOrd="0" presId="urn:microsoft.com/office/officeart/2005/8/layout/hierarchy1"/>
    <dgm:cxn modelId="{1B32884F-87F6-48DF-AD04-C92285FF7FA0}" type="presParOf" srcId="{232ACE61-E9FD-44C6-A2D3-A4C0BD8DEAF7}" destId="{73CEABC5-EF6A-4470-A085-22ADA8BEE1A3}" srcOrd="0" destOrd="0" presId="urn:microsoft.com/office/officeart/2005/8/layout/hierarchy1"/>
    <dgm:cxn modelId="{D7327540-0753-45AE-9856-4CCEDD417984}" type="presParOf" srcId="{73CEABC5-EF6A-4470-A085-22ADA8BEE1A3}" destId="{5F234BA9-76F6-4EE9-B7E2-8291C5A18AED}" srcOrd="0" destOrd="0" presId="urn:microsoft.com/office/officeart/2005/8/layout/hierarchy1"/>
    <dgm:cxn modelId="{3B286F52-A12D-4112-B923-58B9B5107885}" type="presParOf" srcId="{73CEABC5-EF6A-4470-A085-22ADA8BEE1A3}" destId="{7BF4DCF9-8EE7-49F8-A964-EA953F9E63C9}" srcOrd="1" destOrd="0" presId="urn:microsoft.com/office/officeart/2005/8/layout/hierarchy1"/>
    <dgm:cxn modelId="{39923474-ED5E-4911-819B-BD3A3BF5EA31}" type="presParOf" srcId="{232ACE61-E9FD-44C6-A2D3-A4C0BD8DEAF7}" destId="{B5606D93-5430-48D4-BB6E-260E1AC3132B}" srcOrd="1" destOrd="0" presId="urn:microsoft.com/office/officeart/2005/8/layout/hierarchy1"/>
    <dgm:cxn modelId="{C55DA552-61F8-4EDF-BBB1-04F13E395D97}" type="presParOf" srcId="{B5606D93-5430-48D4-BB6E-260E1AC3132B}" destId="{30B8B97A-05A2-4B7C-BE3E-09E55BE112EE}" srcOrd="0" destOrd="0" presId="urn:microsoft.com/office/officeart/2005/8/layout/hierarchy1"/>
    <dgm:cxn modelId="{761DBF0B-48DC-42FB-BCA7-6DCF95BEB614}" type="presParOf" srcId="{B5606D93-5430-48D4-BB6E-260E1AC3132B}" destId="{1D1088EF-497F-4245-B16B-36D59ABA09EB}" srcOrd="1" destOrd="0" presId="urn:microsoft.com/office/officeart/2005/8/layout/hierarchy1"/>
    <dgm:cxn modelId="{D7362003-AD8E-423A-9366-9E2937C896C4}" type="presParOf" srcId="{1D1088EF-497F-4245-B16B-36D59ABA09EB}" destId="{A87DA8AD-8E28-430A-A004-5459A503B7FE}" srcOrd="0" destOrd="0" presId="urn:microsoft.com/office/officeart/2005/8/layout/hierarchy1"/>
    <dgm:cxn modelId="{5D57EDAE-4822-470A-9908-EAA512AEA0FB}" type="presParOf" srcId="{A87DA8AD-8E28-430A-A004-5459A503B7FE}" destId="{36FC7B15-7099-4A0A-9C8A-3976E18F6710}" srcOrd="0" destOrd="0" presId="urn:microsoft.com/office/officeart/2005/8/layout/hierarchy1"/>
    <dgm:cxn modelId="{C7246F7E-2478-4EC0-BE39-34BE8237B16A}" type="presParOf" srcId="{A87DA8AD-8E28-430A-A004-5459A503B7FE}" destId="{D85807BF-A03A-444D-8678-6CD839453D38}" srcOrd="1" destOrd="0" presId="urn:microsoft.com/office/officeart/2005/8/layout/hierarchy1"/>
    <dgm:cxn modelId="{A64FD41B-24F0-4661-8592-4D0A221A0760}" type="presParOf" srcId="{1D1088EF-497F-4245-B16B-36D59ABA09EB}" destId="{83F2C8AA-5AE1-4A54-8CA9-4DBAD0F55471}" srcOrd="1" destOrd="0" presId="urn:microsoft.com/office/officeart/2005/8/layout/hierarchy1"/>
    <dgm:cxn modelId="{1A66C6C6-A6A8-4824-806C-8DABBA677F0C}" type="presParOf" srcId="{83F2C8AA-5AE1-4A54-8CA9-4DBAD0F55471}" destId="{37CC05A4-A5F4-4C7D-88AD-D28D0298800E}" srcOrd="0" destOrd="0" presId="urn:microsoft.com/office/officeart/2005/8/layout/hierarchy1"/>
    <dgm:cxn modelId="{D216F860-C1F1-4656-A304-F9C50C0D16E5}" type="presParOf" srcId="{83F2C8AA-5AE1-4A54-8CA9-4DBAD0F55471}" destId="{EC6EFE74-C0C7-482A-91DF-AA47CADF4AC0}" srcOrd="1" destOrd="0" presId="urn:microsoft.com/office/officeart/2005/8/layout/hierarchy1"/>
    <dgm:cxn modelId="{21BB2670-43CE-4596-9854-D273ABCB9D0E}" type="presParOf" srcId="{EC6EFE74-C0C7-482A-91DF-AA47CADF4AC0}" destId="{7641AE79-8699-460D-9A57-98D7FE33ABDE}" srcOrd="0" destOrd="0" presId="urn:microsoft.com/office/officeart/2005/8/layout/hierarchy1"/>
    <dgm:cxn modelId="{8AF53160-542F-404C-972A-D2BA98D0CED2}" type="presParOf" srcId="{7641AE79-8699-460D-9A57-98D7FE33ABDE}" destId="{503BEB3E-BB07-41F1-9CC8-EB27EF4E2819}" srcOrd="0" destOrd="0" presId="urn:microsoft.com/office/officeart/2005/8/layout/hierarchy1"/>
    <dgm:cxn modelId="{3B5B038B-2AC0-4B8E-8606-08255221DF53}" type="presParOf" srcId="{7641AE79-8699-460D-9A57-98D7FE33ABDE}" destId="{72AF38D7-9D4C-4284-97E3-F1887CD83D6E}" srcOrd="1" destOrd="0" presId="urn:microsoft.com/office/officeart/2005/8/layout/hierarchy1"/>
    <dgm:cxn modelId="{3A20A5EC-70A7-4768-A9B1-5276CFB35C86}" type="presParOf" srcId="{EC6EFE74-C0C7-482A-91DF-AA47CADF4AC0}" destId="{8A1A363E-FA9F-4278-9B5B-1EA2A93C4A79}" srcOrd="1" destOrd="0" presId="urn:microsoft.com/office/officeart/2005/8/layout/hierarchy1"/>
    <dgm:cxn modelId="{E64477D7-B8F6-4630-8864-25DDA2FF0E6E}" type="presParOf" srcId="{B5606D93-5430-48D4-BB6E-260E1AC3132B}" destId="{5D29E973-BB09-4F2F-9EB0-AD90162A1511}" srcOrd="2" destOrd="0" presId="urn:microsoft.com/office/officeart/2005/8/layout/hierarchy1"/>
    <dgm:cxn modelId="{D258A1DC-3CC6-47E1-B2DA-2D72756513D8}" type="presParOf" srcId="{B5606D93-5430-48D4-BB6E-260E1AC3132B}" destId="{6380C0C9-633E-49E1-A1F8-30E0A4E96BB2}" srcOrd="3" destOrd="0" presId="urn:microsoft.com/office/officeart/2005/8/layout/hierarchy1"/>
    <dgm:cxn modelId="{5EDDCCA7-E257-4DBA-BE91-E3C261ABB0E6}" type="presParOf" srcId="{6380C0C9-633E-49E1-A1F8-30E0A4E96BB2}" destId="{4A151D7C-4146-42F3-8145-0005CB813C23}" srcOrd="0" destOrd="0" presId="urn:microsoft.com/office/officeart/2005/8/layout/hierarchy1"/>
    <dgm:cxn modelId="{B6D0535D-C4A8-4566-9234-B9235403A6EC}" type="presParOf" srcId="{4A151D7C-4146-42F3-8145-0005CB813C23}" destId="{030F1887-3232-496E-B1B7-109D74DFF24C}" srcOrd="0" destOrd="0" presId="urn:microsoft.com/office/officeart/2005/8/layout/hierarchy1"/>
    <dgm:cxn modelId="{40079A8B-27F4-4C81-B16B-7982F43C14FF}" type="presParOf" srcId="{4A151D7C-4146-42F3-8145-0005CB813C23}" destId="{1DAE06A2-E3DB-4413-A884-DA52B3B59F7B}" srcOrd="1" destOrd="0" presId="urn:microsoft.com/office/officeart/2005/8/layout/hierarchy1"/>
    <dgm:cxn modelId="{6388291D-D92A-4AEF-B69D-E024CB6F3680}" type="presParOf" srcId="{6380C0C9-633E-49E1-A1F8-30E0A4E96BB2}" destId="{CB9D4F5C-08A2-47F0-8D2C-203EDB46D3AC}" srcOrd="1" destOrd="0" presId="urn:microsoft.com/office/officeart/2005/8/layout/hierarchy1"/>
    <dgm:cxn modelId="{559FFA66-3490-4F58-A121-A003D05D60AE}" type="presParOf" srcId="{CB9D4F5C-08A2-47F0-8D2C-203EDB46D3AC}" destId="{B6469D42-99DC-409F-AC59-2EFE6807255F}" srcOrd="0" destOrd="0" presId="urn:microsoft.com/office/officeart/2005/8/layout/hierarchy1"/>
    <dgm:cxn modelId="{20BEA17F-EC5C-4B75-9543-2821BE8F83EE}" type="presParOf" srcId="{CB9D4F5C-08A2-47F0-8D2C-203EDB46D3AC}" destId="{38B78E69-9E04-4BA4-9FCC-E6877876D4E7}" srcOrd="1" destOrd="0" presId="urn:microsoft.com/office/officeart/2005/8/layout/hierarchy1"/>
    <dgm:cxn modelId="{DF8CFF58-DFF9-4EA4-A613-000E3F5C49BD}" type="presParOf" srcId="{38B78E69-9E04-4BA4-9FCC-E6877876D4E7}" destId="{7F8CBDE8-5C9D-4C39-AB61-5DE1B07A26AF}" srcOrd="0" destOrd="0" presId="urn:microsoft.com/office/officeart/2005/8/layout/hierarchy1"/>
    <dgm:cxn modelId="{181E3814-062F-4A0E-8418-FC574B1F855B}" type="presParOf" srcId="{7F8CBDE8-5C9D-4C39-AB61-5DE1B07A26AF}" destId="{872D685A-5135-4BEC-A328-599A647A6DE0}" srcOrd="0" destOrd="0" presId="urn:microsoft.com/office/officeart/2005/8/layout/hierarchy1"/>
    <dgm:cxn modelId="{EC78B4B9-7E10-450F-B24C-7776F12384FB}" type="presParOf" srcId="{7F8CBDE8-5C9D-4C39-AB61-5DE1B07A26AF}" destId="{8CF67876-2B91-4DAF-BE0E-11FCBF7B2176}" srcOrd="1" destOrd="0" presId="urn:microsoft.com/office/officeart/2005/8/layout/hierarchy1"/>
    <dgm:cxn modelId="{D250A327-78A8-4E68-9972-EB4B0A9503D7}" type="presParOf" srcId="{38B78E69-9E04-4BA4-9FCC-E6877876D4E7}" destId="{E24A9F0C-8D8C-4C30-A5FE-5D0B4C7EAB0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4A05161-FFCC-48DA-A227-BF17AD9442B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1314EA-D8EC-450E-A6BC-EA20C872C0DF}">
      <dgm:prSet phldrT="[Text]"/>
      <dgm:spPr/>
      <dgm:t>
        <a:bodyPr/>
        <a:lstStyle/>
        <a:p>
          <a:r>
            <a:rPr lang="en-US" dirty="0"/>
            <a:t>Person Has Legal Guardian</a:t>
          </a:r>
        </a:p>
      </dgm:t>
    </dgm:pt>
    <dgm:pt modelId="{0AE6348C-46DF-4BB8-8A5B-4AED044A3385}" type="parTrans" cxnId="{5FB97A5B-90D7-4398-9B36-6A0FBACE468D}">
      <dgm:prSet/>
      <dgm:spPr/>
      <dgm:t>
        <a:bodyPr/>
        <a:lstStyle/>
        <a:p>
          <a:endParaRPr lang="en-US"/>
        </a:p>
      </dgm:t>
    </dgm:pt>
    <dgm:pt modelId="{E7F6B1A6-7BEC-4903-BF43-58B8B40F6A62}" type="sibTrans" cxnId="{5FB97A5B-90D7-4398-9B36-6A0FBACE468D}">
      <dgm:prSet/>
      <dgm:spPr/>
      <dgm:t>
        <a:bodyPr/>
        <a:lstStyle/>
        <a:p>
          <a:endParaRPr lang="en-US"/>
        </a:p>
      </dgm:t>
    </dgm:pt>
    <dgm:pt modelId="{B0A7F7BF-B237-4762-A642-7CD3112D2DCB}">
      <dgm:prSet/>
      <dgm:spPr/>
      <dgm:t>
        <a:bodyPr/>
        <a:lstStyle/>
        <a:p>
          <a:r>
            <a:rPr lang="en-US" dirty="0"/>
            <a:t>Does Justification of Need for HCBS Modification Include </a:t>
          </a:r>
          <a:r>
            <a:rPr lang="en-US" b="1" dirty="0"/>
            <a:t>Challenging Behavior?</a:t>
          </a:r>
          <a:endParaRPr lang="en-US" dirty="0"/>
        </a:p>
      </dgm:t>
    </dgm:pt>
    <dgm:pt modelId="{C4B4E97F-AD58-492F-8B3B-0C216F979F9D}" type="parTrans" cxnId="{7E06AE45-E368-4381-8060-A0037E787A33}">
      <dgm:prSet/>
      <dgm:spPr/>
      <dgm:t>
        <a:bodyPr/>
        <a:lstStyle/>
        <a:p>
          <a:endParaRPr lang="en-US"/>
        </a:p>
      </dgm:t>
    </dgm:pt>
    <dgm:pt modelId="{59B9F2A7-BDBA-4DDA-9916-6463B59D6357}" type="sibTrans" cxnId="{7E06AE45-E368-4381-8060-A0037E787A33}">
      <dgm:prSet/>
      <dgm:spPr/>
      <dgm:t>
        <a:bodyPr/>
        <a:lstStyle/>
        <a:p>
          <a:endParaRPr lang="en-US"/>
        </a:p>
      </dgm:t>
    </dgm:pt>
    <dgm:pt modelId="{01B0DDDE-0FD9-467F-86EE-827264C39BDE}">
      <dgm:prSet/>
      <dgm:spPr/>
      <dgm:t>
        <a:bodyPr/>
        <a:lstStyle/>
        <a:p>
          <a:r>
            <a:rPr lang="en-US" dirty="0"/>
            <a:t>YES</a:t>
          </a:r>
        </a:p>
      </dgm:t>
    </dgm:pt>
    <dgm:pt modelId="{2E11CA6D-5E2D-48FF-BD16-3C5F4F7E20F7}" type="parTrans" cxnId="{8F867860-DA3D-4531-AF8C-844B015CC548}">
      <dgm:prSet/>
      <dgm:spPr/>
      <dgm:t>
        <a:bodyPr/>
        <a:lstStyle/>
        <a:p>
          <a:endParaRPr lang="en-US"/>
        </a:p>
      </dgm:t>
    </dgm:pt>
    <dgm:pt modelId="{E694EE36-6CA9-4E9F-AE8B-7B0DECD55EE5}" type="sibTrans" cxnId="{8F867860-DA3D-4531-AF8C-844B015CC548}">
      <dgm:prSet/>
      <dgm:spPr/>
      <dgm:t>
        <a:bodyPr/>
        <a:lstStyle/>
        <a:p>
          <a:endParaRPr lang="en-US"/>
        </a:p>
      </dgm:t>
    </dgm:pt>
    <dgm:pt modelId="{EC7C2053-3637-4146-854A-00E015B34C5E}">
      <dgm:prSet/>
      <dgm:spPr/>
      <dgm:t>
        <a:bodyPr/>
        <a:lstStyle/>
        <a:p>
          <a:r>
            <a:rPr lang="en-US" dirty="0"/>
            <a:t>NO</a:t>
          </a:r>
        </a:p>
      </dgm:t>
    </dgm:pt>
    <dgm:pt modelId="{6A34109C-0E88-4A28-A228-23F213C3E2AE}" type="parTrans" cxnId="{0936B75F-87D0-4E78-80C7-893A0453B32E}">
      <dgm:prSet/>
      <dgm:spPr/>
      <dgm:t>
        <a:bodyPr/>
        <a:lstStyle/>
        <a:p>
          <a:endParaRPr lang="en-US"/>
        </a:p>
      </dgm:t>
    </dgm:pt>
    <dgm:pt modelId="{0EB24D5D-00D8-4126-B9F0-64BB302B19BD}" type="sibTrans" cxnId="{0936B75F-87D0-4E78-80C7-893A0453B32E}">
      <dgm:prSet/>
      <dgm:spPr/>
      <dgm:t>
        <a:bodyPr/>
        <a:lstStyle/>
        <a:p>
          <a:endParaRPr lang="en-US"/>
        </a:p>
      </dgm:t>
    </dgm:pt>
    <dgm:pt modelId="{2CC1B3C8-58E4-4D66-9257-37567838F3AD}">
      <dgm:prSet/>
      <dgm:spPr/>
      <dgm:t>
        <a:bodyPr/>
        <a:lstStyle/>
        <a:p>
          <a:r>
            <a:rPr lang="en-US" dirty="0"/>
            <a:t>Does Person Consent to HCBS Modification?</a:t>
          </a:r>
        </a:p>
      </dgm:t>
    </dgm:pt>
    <dgm:pt modelId="{FE1C4DCD-E701-4930-A7EF-2F6756F48016}" type="parTrans" cxnId="{E77A2423-E9EE-40D8-9459-55EDAF1BED9D}">
      <dgm:prSet/>
      <dgm:spPr/>
      <dgm:t>
        <a:bodyPr/>
        <a:lstStyle/>
        <a:p>
          <a:endParaRPr lang="en-US"/>
        </a:p>
      </dgm:t>
    </dgm:pt>
    <dgm:pt modelId="{D6384609-0E33-4E8A-89F1-05D91C330083}" type="sibTrans" cxnId="{E77A2423-E9EE-40D8-9459-55EDAF1BED9D}">
      <dgm:prSet/>
      <dgm:spPr/>
      <dgm:t>
        <a:bodyPr/>
        <a:lstStyle/>
        <a:p>
          <a:endParaRPr lang="en-US"/>
        </a:p>
      </dgm:t>
    </dgm:pt>
    <dgm:pt modelId="{970E143F-8E22-4078-AE58-AD3EEA20829D}">
      <dgm:prSet/>
      <dgm:spPr/>
      <dgm:t>
        <a:bodyPr/>
        <a:lstStyle/>
        <a:p>
          <a:r>
            <a:rPr lang="en-US" dirty="0"/>
            <a:t>Does Legal Guardian Consent to HCBS Modification?</a:t>
          </a:r>
        </a:p>
      </dgm:t>
    </dgm:pt>
    <dgm:pt modelId="{4E05D24E-6344-483C-9B48-F34180245BA1}" type="parTrans" cxnId="{7E20308F-57A1-4786-B2EE-027DF5D3D820}">
      <dgm:prSet/>
      <dgm:spPr/>
      <dgm:t>
        <a:bodyPr/>
        <a:lstStyle/>
        <a:p>
          <a:endParaRPr lang="en-US"/>
        </a:p>
      </dgm:t>
    </dgm:pt>
    <dgm:pt modelId="{6AF84434-688F-4DC8-8D0F-690403D31014}" type="sibTrans" cxnId="{7E20308F-57A1-4786-B2EE-027DF5D3D820}">
      <dgm:prSet/>
      <dgm:spPr/>
      <dgm:t>
        <a:bodyPr/>
        <a:lstStyle/>
        <a:p>
          <a:endParaRPr lang="en-US"/>
        </a:p>
      </dgm:t>
    </dgm:pt>
    <dgm:pt modelId="{F33407CC-DC64-41B6-A88A-9390243160E8}">
      <dgm:prSet/>
      <dgm:spPr/>
      <dgm:t>
        <a:bodyPr/>
        <a:lstStyle/>
        <a:p>
          <a:r>
            <a:rPr lang="en-US" dirty="0"/>
            <a:t>YES</a:t>
          </a:r>
        </a:p>
      </dgm:t>
    </dgm:pt>
    <dgm:pt modelId="{BB486F4D-DB70-4B66-B3EF-900B8C06C7A8}" type="parTrans" cxnId="{6D5C6D31-1752-46E2-84EF-2833687A5ECD}">
      <dgm:prSet/>
      <dgm:spPr/>
      <dgm:t>
        <a:bodyPr/>
        <a:lstStyle/>
        <a:p>
          <a:endParaRPr lang="en-US"/>
        </a:p>
      </dgm:t>
    </dgm:pt>
    <dgm:pt modelId="{F5C9A6F3-BEC4-4B9F-B2C4-9D0F3CBD5C4A}" type="sibTrans" cxnId="{6D5C6D31-1752-46E2-84EF-2833687A5ECD}">
      <dgm:prSet/>
      <dgm:spPr/>
      <dgm:t>
        <a:bodyPr/>
        <a:lstStyle/>
        <a:p>
          <a:endParaRPr lang="en-US"/>
        </a:p>
      </dgm:t>
    </dgm:pt>
    <dgm:pt modelId="{377FC456-8DAF-416B-A19C-7C1C83314E71}">
      <dgm:prSet/>
      <dgm:spPr/>
      <dgm:t>
        <a:bodyPr/>
        <a:lstStyle/>
        <a:p>
          <a:r>
            <a:rPr lang="en-US" dirty="0"/>
            <a:t>NO</a:t>
          </a:r>
        </a:p>
      </dgm:t>
    </dgm:pt>
    <dgm:pt modelId="{3446B9C2-D707-4D1E-9985-09687B96DA2A}" type="parTrans" cxnId="{C1949066-05AA-4DD2-A7C9-F6EA6570E6C1}">
      <dgm:prSet/>
      <dgm:spPr/>
      <dgm:t>
        <a:bodyPr/>
        <a:lstStyle/>
        <a:p>
          <a:endParaRPr lang="en-US"/>
        </a:p>
      </dgm:t>
    </dgm:pt>
    <dgm:pt modelId="{291D3992-773E-4F92-B224-5A9F6B5BEF7A}" type="sibTrans" cxnId="{C1949066-05AA-4DD2-A7C9-F6EA6570E6C1}">
      <dgm:prSet/>
      <dgm:spPr/>
      <dgm:t>
        <a:bodyPr/>
        <a:lstStyle/>
        <a:p>
          <a:endParaRPr lang="en-US"/>
        </a:p>
      </dgm:t>
    </dgm:pt>
    <dgm:pt modelId="{DB2C44C0-B237-47BD-88BA-E76E6B0D05EA}">
      <dgm:prSet/>
      <dgm:spPr/>
      <dgm:t>
        <a:bodyPr/>
        <a:lstStyle/>
        <a:p>
          <a:r>
            <a:rPr lang="en-US" dirty="0"/>
            <a:t>YES</a:t>
          </a:r>
        </a:p>
      </dgm:t>
    </dgm:pt>
    <dgm:pt modelId="{CF450EB6-D7F7-4DB6-BA96-917A89A13EAE}" type="parTrans" cxnId="{B915097D-87B6-408F-AD7A-4BA8F77FE32B}">
      <dgm:prSet/>
      <dgm:spPr/>
      <dgm:t>
        <a:bodyPr/>
        <a:lstStyle/>
        <a:p>
          <a:endParaRPr lang="en-US"/>
        </a:p>
      </dgm:t>
    </dgm:pt>
    <dgm:pt modelId="{C10DB9BC-1163-485C-83D8-1C749DC87AA2}" type="sibTrans" cxnId="{B915097D-87B6-408F-AD7A-4BA8F77FE32B}">
      <dgm:prSet/>
      <dgm:spPr/>
      <dgm:t>
        <a:bodyPr/>
        <a:lstStyle/>
        <a:p>
          <a:endParaRPr lang="en-US"/>
        </a:p>
      </dgm:t>
    </dgm:pt>
    <dgm:pt modelId="{7AC2B4EF-2FE4-44BE-A7E9-43E207D58DDB}">
      <dgm:prSet/>
      <dgm:spPr/>
      <dgm:t>
        <a:bodyPr/>
        <a:lstStyle/>
        <a:p>
          <a:r>
            <a:rPr lang="en-US" dirty="0"/>
            <a:t>NO</a:t>
          </a:r>
        </a:p>
      </dgm:t>
    </dgm:pt>
    <dgm:pt modelId="{E9325CB4-4D82-4C1F-A724-C3060122ECA5}" type="parTrans" cxnId="{75F68351-3E89-46B2-A908-675F668BB9F4}">
      <dgm:prSet/>
      <dgm:spPr/>
      <dgm:t>
        <a:bodyPr/>
        <a:lstStyle/>
        <a:p>
          <a:endParaRPr lang="en-US"/>
        </a:p>
      </dgm:t>
    </dgm:pt>
    <dgm:pt modelId="{3E1D318B-4393-4A3F-9567-7939518AA6C4}" type="sibTrans" cxnId="{75F68351-3E89-46B2-A908-675F668BB9F4}">
      <dgm:prSet/>
      <dgm:spPr/>
      <dgm:t>
        <a:bodyPr/>
        <a:lstStyle/>
        <a:p>
          <a:endParaRPr lang="en-US"/>
        </a:p>
      </dgm:t>
    </dgm:pt>
    <dgm:pt modelId="{A3B4F0C3-0FAC-456C-9169-8AE67B174891}">
      <dgm:prSet/>
      <dgm:spPr/>
      <dgm:t>
        <a:bodyPr/>
        <a:lstStyle/>
        <a:p>
          <a:r>
            <a:rPr lang="en-US" dirty="0"/>
            <a:t>Use Positive Support Plan to Incorporate HCBS Modification into PCP</a:t>
          </a:r>
        </a:p>
      </dgm:t>
    </dgm:pt>
    <dgm:pt modelId="{85D1E402-F178-4C3A-92E2-4983A45C37AD}" type="parTrans" cxnId="{4658CA52-EFD4-4282-AFA9-D05D53527247}">
      <dgm:prSet/>
      <dgm:spPr/>
      <dgm:t>
        <a:bodyPr/>
        <a:lstStyle/>
        <a:p>
          <a:endParaRPr lang="en-US"/>
        </a:p>
      </dgm:t>
    </dgm:pt>
    <dgm:pt modelId="{B452E80F-2F55-4C24-80D6-44CF099F7D2C}" type="sibTrans" cxnId="{4658CA52-EFD4-4282-AFA9-D05D53527247}">
      <dgm:prSet/>
      <dgm:spPr/>
      <dgm:t>
        <a:bodyPr/>
        <a:lstStyle/>
        <a:p>
          <a:endParaRPr lang="en-US"/>
        </a:p>
      </dgm:t>
    </dgm:pt>
    <dgm:pt modelId="{C11FB044-EF80-47F4-8930-8406FF9AA70C}">
      <dgm:prSet/>
      <dgm:spPr/>
      <dgm:t>
        <a:bodyPr/>
        <a:lstStyle/>
        <a:p>
          <a:r>
            <a:rPr lang="en-US" dirty="0"/>
            <a:t>Does Legal Guardian Consent to HCBS Modification?</a:t>
          </a:r>
        </a:p>
      </dgm:t>
    </dgm:pt>
    <dgm:pt modelId="{85748AA9-5868-43A3-9BC1-E0DBB703CE74}" type="parTrans" cxnId="{75AFAD31-4770-4040-A87A-3AB02EF75D9B}">
      <dgm:prSet/>
      <dgm:spPr/>
      <dgm:t>
        <a:bodyPr/>
        <a:lstStyle/>
        <a:p>
          <a:endParaRPr lang="en-US"/>
        </a:p>
      </dgm:t>
    </dgm:pt>
    <dgm:pt modelId="{7838A0F0-FF3A-4782-8389-71F52006C57A}" type="sibTrans" cxnId="{75AFAD31-4770-4040-A87A-3AB02EF75D9B}">
      <dgm:prSet/>
      <dgm:spPr/>
      <dgm:t>
        <a:bodyPr/>
        <a:lstStyle/>
        <a:p>
          <a:endParaRPr lang="en-US"/>
        </a:p>
      </dgm:t>
    </dgm:pt>
    <dgm:pt modelId="{6C7C0882-02E3-497F-BA8C-85C96BCE9D94}">
      <dgm:prSet/>
      <dgm:spPr/>
      <dgm:t>
        <a:bodyPr/>
        <a:lstStyle/>
        <a:p>
          <a:r>
            <a:rPr lang="en-US" dirty="0"/>
            <a:t>YES</a:t>
          </a:r>
        </a:p>
      </dgm:t>
    </dgm:pt>
    <dgm:pt modelId="{D13C43CF-6353-4D02-B6D5-74FBE36704B2}" type="parTrans" cxnId="{790DB024-B192-4BEF-B85F-15AAE64F2258}">
      <dgm:prSet/>
      <dgm:spPr/>
      <dgm:t>
        <a:bodyPr/>
        <a:lstStyle/>
        <a:p>
          <a:endParaRPr lang="en-US"/>
        </a:p>
      </dgm:t>
    </dgm:pt>
    <dgm:pt modelId="{3B392AF4-A940-4A56-B91B-86547B93912E}" type="sibTrans" cxnId="{790DB024-B192-4BEF-B85F-15AAE64F2258}">
      <dgm:prSet/>
      <dgm:spPr/>
      <dgm:t>
        <a:bodyPr/>
        <a:lstStyle/>
        <a:p>
          <a:endParaRPr lang="en-US"/>
        </a:p>
      </dgm:t>
    </dgm:pt>
    <dgm:pt modelId="{19865849-ABD8-4E17-9200-8953E938D574}">
      <dgm:prSet/>
      <dgm:spPr/>
      <dgm:t>
        <a:bodyPr/>
        <a:lstStyle/>
        <a:p>
          <a:r>
            <a:rPr lang="en-US" dirty="0"/>
            <a:t>NO</a:t>
          </a:r>
        </a:p>
      </dgm:t>
    </dgm:pt>
    <dgm:pt modelId="{45C28760-F661-4E99-B48E-058031134E16}" type="parTrans" cxnId="{6ACDB8F9-8B0D-4E72-82F4-973F773B6F86}">
      <dgm:prSet/>
      <dgm:spPr/>
      <dgm:t>
        <a:bodyPr/>
        <a:lstStyle/>
        <a:p>
          <a:endParaRPr lang="en-US"/>
        </a:p>
      </dgm:t>
    </dgm:pt>
    <dgm:pt modelId="{357605F2-26FF-4DE2-BAC1-514B26881C14}" type="sibTrans" cxnId="{6ACDB8F9-8B0D-4E72-82F4-973F773B6F86}">
      <dgm:prSet/>
      <dgm:spPr/>
      <dgm:t>
        <a:bodyPr/>
        <a:lstStyle/>
        <a:p>
          <a:endParaRPr lang="en-US"/>
        </a:p>
      </dgm:t>
    </dgm:pt>
    <dgm:pt modelId="{18EAAD25-55E9-489A-8C21-431C0016FF3E}">
      <dgm:prSet/>
      <dgm:spPr/>
      <dgm:t>
        <a:bodyPr/>
        <a:lstStyle/>
        <a:p>
          <a:r>
            <a:rPr lang="en-US" dirty="0"/>
            <a:t>Use Behavior Management Plan to Incorporate HCBS Modification into PCP</a:t>
          </a:r>
        </a:p>
      </dgm:t>
    </dgm:pt>
    <dgm:pt modelId="{21748E02-5FE3-45AB-A2D3-C853E3307C0E}" type="parTrans" cxnId="{DD68C26E-C353-40E6-BE0F-066FC593D0AF}">
      <dgm:prSet/>
      <dgm:spPr/>
      <dgm:t>
        <a:bodyPr/>
        <a:lstStyle/>
        <a:p>
          <a:endParaRPr lang="en-US"/>
        </a:p>
      </dgm:t>
    </dgm:pt>
    <dgm:pt modelId="{93CEAA2B-6A2D-4060-B393-7CAD41BD20EE}" type="sibTrans" cxnId="{DD68C26E-C353-40E6-BE0F-066FC593D0AF}">
      <dgm:prSet/>
      <dgm:spPr/>
      <dgm:t>
        <a:bodyPr/>
        <a:lstStyle/>
        <a:p>
          <a:endParaRPr lang="en-US"/>
        </a:p>
      </dgm:t>
    </dgm:pt>
    <dgm:pt modelId="{BE3DBA30-EA61-4829-851F-CEC0C84902AD}">
      <dgm:prSet/>
      <dgm:spPr/>
      <dgm:t>
        <a:bodyPr/>
        <a:lstStyle/>
        <a:p>
          <a:r>
            <a:rPr lang="en-US" dirty="0"/>
            <a:t>HCBS Modification Cannot be Included in PCP and Cannot be Implemented by Provider(s)</a:t>
          </a:r>
        </a:p>
      </dgm:t>
    </dgm:pt>
    <dgm:pt modelId="{34FDCBEC-E1D0-4996-A3B3-981104BABE74}" type="parTrans" cxnId="{787F04C8-E159-43D7-93E7-19EAD0DE1DC7}">
      <dgm:prSet/>
      <dgm:spPr/>
      <dgm:t>
        <a:bodyPr/>
        <a:lstStyle/>
        <a:p>
          <a:endParaRPr lang="en-US"/>
        </a:p>
      </dgm:t>
    </dgm:pt>
    <dgm:pt modelId="{FDB4670D-EB89-4D9A-99AA-684EBA825692}" type="sibTrans" cxnId="{787F04C8-E159-43D7-93E7-19EAD0DE1DC7}">
      <dgm:prSet/>
      <dgm:spPr/>
      <dgm:t>
        <a:bodyPr/>
        <a:lstStyle/>
        <a:p>
          <a:endParaRPr lang="en-US"/>
        </a:p>
      </dgm:t>
    </dgm:pt>
    <dgm:pt modelId="{5FE49741-94B1-4A9F-8132-AAE9E313043D}">
      <dgm:prSet/>
      <dgm:spPr/>
      <dgm:t>
        <a:bodyPr/>
        <a:lstStyle/>
        <a:p>
          <a:r>
            <a:rPr lang="en-US" dirty="0"/>
            <a:t>HCBS Modification Can be Included in PCP and Can be Implemented by Provider(s)</a:t>
          </a:r>
        </a:p>
      </dgm:t>
    </dgm:pt>
    <dgm:pt modelId="{E24F7419-85B4-40D4-A822-5A6E602CE5A1}" type="parTrans" cxnId="{EE2834FB-A06C-4374-92F3-E0CAE4714367}">
      <dgm:prSet/>
      <dgm:spPr/>
      <dgm:t>
        <a:bodyPr/>
        <a:lstStyle/>
        <a:p>
          <a:endParaRPr lang="en-US"/>
        </a:p>
      </dgm:t>
    </dgm:pt>
    <dgm:pt modelId="{A1298E85-2626-4D34-8E59-D95A5BDCA6D6}" type="sibTrans" cxnId="{EE2834FB-A06C-4374-92F3-E0CAE4714367}">
      <dgm:prSet/>
      <dgm:spPr/>
      <dgm:t>
        <a:bodyPr/>
        <a:lstStyle/>
        <a:p>
          <a:endParaRPr lang="en-US"/>
        </a:p>
      </dgm:t>
    </dgm:pt>
    <dgm:pt modelId="{35F8A4A6-F657-4539-9A4E-FBCC8862EC9F}">
      <dgm:prSet/>
      <dgm:spPr/>
      <dgm:t>
        <a:bodyPr/>
        <a:lstStyle/>
        <a:p>
          <a:r>
            <a:rPr lang="en-US" dirty="0"/>
            <a:t>HCBS Modification Cannot be Included in PCP and Cannot be Implemented by Provider(s)</a:t>
          </a:r>
        </a:p>
      </dgm:t>
    </dgm:pt>
    <dgm:pt modelId="{5A156EC2-0297-475D-980D-DC792983F4C6}" type="parTrans" cxnId="{CDB8AC3B-68DA-422E-AB70-2D0F7140327A}">
      <dgm:prSet/>
      <dgm:spPr/>
      <dgm:t>
        <a:bodyPr/>
        <a:lstStyle/>
        <a:p>
          <a:endParaRPr lang="en-US"/>
        </a:p>
      </dgm:t>
    </dgm:pt>
    <dgm:pt modelId="{F7239956-19F1-4AB1-B695-21D13BBE0E3A}" type="sibTrans" cxnId="{CDB8AC3B-68DA-422E-AB70-2D0F7140327A}">
      <dgm:prSet/>
      <dgm:spPr/>
      <dgm:t>
        <a:bodyPr/>
        <a:lstStyle/>
        <a:p>
          <a:endParaRPr lang="en-US"/>
        </a:p>
      </dgm:t>
    </dgm:pt>
    <dgm:pt modelId="{0A668687-33D3-486C-91EC-E8682418A887}" type="pres">
      <dgm:prSet presAssocID="{64A05161-FFCC-48DA-A227-BF17AD9442B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590C2FC-EC37-415B-A425-974AF128FF88}" type="pres">
      <dgm:prSet presAssocID="{A31314EA-D8EC-450E-A6BC-EA20C872C0DF}" presName="hierRoot1" presStyleCnt="0"/>
      <dgm:spPr/>
    </dgm:pt>
    <dgm:pt modelId="{DF3B4812-8E36-4D8B-9BFF-C63723C17F63}" type="pres">
      <dgm:prSet presAssocID="{A31314EA-D8EC-450E-A6BC-EA20C872C0DF}" presName="composite" presStyleCnt="0"/>
      <dgm:spPr/>
    </dgm:pt>
    <dgm:pt modelId="{475B0B55-995A-47E1-91FA-6C28E8E75A03}" type="pres">
      <dgm:prSet presAssocID="{A31314EA-D8EC-450E-A6BC-EA20C872C0DF}" presName="background" presStyleLbl="node0" presStyleIdx="0" presStyleCnt="1"/>
      <dgm:spPr/>
    </dgm:pt>
    <dgm:pt modelId="{C59507A3-4BAA-463D-AFCF-14E5F6497A3D}" type="pres">
      <dgm:prSet presAssocID="{A31314EA-D8EC-450E-A6BC-EA20C872C0DF}" presName="text" presStyleLbl="fgAcc0" presStyleIdx="0" presStyleCnt="1">
        <dgm:presLayoutVars>
          <dgm:chPref val="3"/>
        </dgm:presLayoutVars>
      </dgm:prSet>
      <dgm:spPr/>
    </dgm:pt>
    <dgm:pt modelId="{20EA2A14-00B5-4475-A1A7-A4DEF664DD4F}" type="pres">
      <dgm:prSet presAssocID="{A31314EA-D8EC-450E-A6BC-EA20C872C0DF}" presName="hierChild2" presStyleCnt="0"/>
      <dgm:spPr/>
    </dgm:pt>
    <dgm:pt modelId="{E8EF5305-B48E-4755-BEAB-CA9146FB7929}" type="pres">
      <dgm:prSet presAssocID="{C4B4E97F-AD58-492F-8B3B-0C216F979F9D}" presName="Name10" presStyleLbl="parChTrans1D2" presStyleIdx="0" presStyleCnt="1"/>
      <dgm:spPr/>
    </dgm:pt>
    <dgm:pt modelId="{800D682C-A9FD-465E-B94B-0E7EE04BAB79}" type="pres">
      <dgm:prSet presAssocID="{B0A7F7BF-B237-4762-A642-7CD3112D2DCB}" presName="hierRoot2" presStyleCnt="0"/>
      <dgm:spPr/>
    </dgm:pt>
    <dgm:pt modelId="{24752C6A-D9DA-43A8-BFFF-002CFBDC26E4}" type="pres">
      <dgm:prSet presAssocID="{B0A7F7BF-B237-4762-A642-7CD3112D2DCB}" presName="composite2" presStyleCnt="0"/>
      <dgm:spPr/>
    </dgm:pt>
    <dgm:pt modelId="{4B11AD49-603B-4027-9B4E-4E32211596A5}" type="pres">
      <dgm:prSet presAssocID="{B0A7F7BF-B237-4762-A642-7CD3112D2DCB}" presName="background2" presStyleLbl="node2" presStyleIdx="0" presStyleCnt="1"/>
      <dgm:spPr/>
    </dgm:pt>
    <dgm:pt modelId="{A135ED2D-29F7-4EFB-8AD8-3B4EB4823BE4}" type="pres">
      <dgm:prSet presAssocID="{B0A7F7BF-B237-4762-A642-7CD3112D2DCB}" presName="text2" presStyleLbl="fgAcc2" presStyleIdx="0" presStyleCnt="1">
        <dgm:presLayoutVars>
          <dgm:chPref val="3"/>
        </dgm:presLayoutVars>
      </dgm:prSet>
      <dgm:spPr/>
    </dgm:pt>
    <dgm:pt modelId="{B1A8F31F-EE0C-4BF1-97E0-B53F9032C4A1}" type="pres">
      <dgm:prSet presAssocID="{B0A7F7BF-B237-4762-A642-7CD3112D2DCB}" presName="hierChild3" presStyleCnt="0"/>
      <dgm:spPr/>
    </dgm:pt>
    <dgm:pt modelId="{C16666B2-4FC4-4286-A7E3-435824E22A82}" type="pres">
      <dgm:prSet presAssocID="{2E11CA6D-5E2D-48FF-BD16-3C5F4F7E20F7}" presName="Name17" presStyleLbl="parChTrans1D3" presStyleIdx="0" presStyleCnt="2"/>
      <dgm:spPr/>
    </dgm:pt>
    <dgm:pt modelId="{6E557233-55D0-4256-AD72-97C0D5730068}" type="pres">
      <dgm:prSet presAssocID="{01B0DDDE-0FD9-467F-86EE-827264C39BDE}" presName="hierRoot3" presStyleCnt="0"/>
      <dgm:spPr/>
    </dgm:pt>
    <dgm:pt modelId="{8BFE9EBB-CD91-4FC3-B19A-44927BD12E06}" type="pres">
      <dgm:prSet presAssocID="{01B0DDDE-0FD9-467F-86EE-827264C39BDE}" presName="composite3" presStyleCnt="0"/>
      <dgm:spPr/>
    </dgm:pt>
    <dgm:pt modelId="{D89B3B93-6524-4B3D-ABEA-FBB3592557D5}" type="pres">
      <dgm:prSet presAssocID="{01B0DDDE-0FD9-467F-86EE-827264C39BDE}" presName="background3" presStyleLbl="node3" presStyleIdx="0" presStyleCnt="2"/>
      <dgm:spPr/>
    </dgm:pt>
    <dgm:pt modelId="{FF700052-471F-497D-AAC6-775D06095A4E}" type="pres">
      <dgm:prSet presAssocID="{01B0DDDE-0FD9-467F-86EE-827264C39BDE}" presName="text3" presStyleLbl="fgAcc3" presStyleIdx="0" presStyleCnt="2">
        <dgm:presLayoutVars>
          <dgm:chPref val="3"/>
        </dgm:presLayoutVars>
      </dgm:prSet>
      <dgm:spPr/>
    </dgm:pt>
    <dgm:pt modelId="{FE7957BD-6B81-45ED-A1CC-467156B23F72}" type="pres">
      <dgm:prSet presAssocID="{01B0DDDE-0FD9-467F-86EE-827264C39BDE}" presName="hierChild4" presStyleCnt="0"/>
      <dgm:spPr/>
    </dgm:pt>
    <dgm:pt modelId="{9CC8980B-EA09-4DE1-8698-AA6C5F24A32A}" type="pres">
      <dgm:prSet presAssocID="{FE1C4DCD-E701-4930-A7EF-2F6756F48016}" presName="Name23" presStyleLbl="parChTrans1D4" presStyleIdx="0" presStyleCnt="14"/>
      <dgm:spPr/>
    </dgm:pt>
    <dgm:pt modelId="{94161576-7F62-433C-8E39-4D6228BC2242}" type="pres">
      <dgm:prSet presAssocID="{2CC1B3C8-58E4-4D66-9257-37567838F3AD}" presName="hierRoot4" presStyleCnt="0"/>
      <dgm:spPr/>
    </dgm:pt>
    <dgm:pt modelId="{A350B732-7277-4D94-8A98-D500EAD1360C}" type="pres">
      <dgm:prSet presAssocID="{2CC1B3C8-58E4-4D66-9257-37567838F3AD}" presName="composite4" presStyleCnt="0"/>
      <dgm:spPr/>
    </dgm:pt>
    <dgm:pt modelId="{66F3C0F4-9546-437A-A367-6466DDD7E349}" type="pres">
      <dgm:prSet presAssocID="{2CC1B3C8-58E4-4D66-9257-37567838F3AD}" presName="background4" presStyleLbl="node4" presStyleIdx="0" presStyleCnt="14"/>
      <dgm:spPr/>
    </dgm:pt>
    <dgm:pt modelId="{353B8486-9467-4A00-83BE-A2E8EEF0D53B}" type="pres">
      <dgm:prSet presAssocID="{2CC1B3C8-58E4-4D66-9257-37567838F3AD}" presName="text4" presStyleLbl="fgAcc4" presStyleIdx="0" presStyleCnt="14">
        <dgm:presLayoutVars>
          <dgm:chPref val="3"/>
        </dgm:presLayoutVars>
      </dgm:prSet>
      <dgm:spPr/>
    </dgm:pt>
    <dgm:pt modelId="{DDED40B3-E733-43FA-8639-2C20C707F4F9}" type="pres">
      <dgm:prSet presAssocID="{2CC1B3C8-58E4-4D66-9257-37567838F3AD}" presName="hierChild5" presStyleCnt="0"/>
      <dgm:spPr/>
    </dgm:pt>
    <dgm:pt modelId="{8C9A60E9-1D18-4D78-B818-59FD79866338}" type="pres">
      <dgm:prSet presAssocID="{BB486F4D-DB70-4B66-B3EF-900B8C06C7A8}" presName="Name23" presStyleLbl="parChTrans1D4" presStyleIdx="1" presStyleCnt="14"/>
      <dgm:spPr/>
    </dgm:pt>
    <dgm:pt modelId="{9E565056-3006-4F21-A587-0BBC0748A776}" type="pres">
      <dgm:prSet presAssocID="{F33407CC-DC64-41B6-A88A-9390243160E8}" presName="hierRoot4" presStyleCnt="0"/>
      <dgm:spPr/>
    </dgm:pt>
    <dgm:pt modelId="{5DB03823-97BD-41C0-AD6D-FE798C534C85}" type="pres">
      <dgm:prSet presAssocID="{F33407CC-DC64-41B6-A88A-9390243160E8}" presName="composite4" presStyleCnt="0"/>
      <dgm:spPr/>
    </dgm:pt>
    <dgm:pt modelId="{430D3BAE-7E34-4CDD-A4CD-34B809C8E351}" type="pres">
      <dgm:prSet presAssocID="{F33407CC-DC64-41B6-A88A-9390243160E8}" presName="background4" presStyleLbl="node4" presStyleIdx="1" presStyleCnt="14"/>
      <dgm:spPr/>
    </dgm:pt>
    <dgm:pt modelId="{BE9081B3-0ECD-4F53-A784-D8035D22FFE7}" type="pres">
      <dgm:prSet presAssocID="{F33407CC-DC64-41B6-A88A-9390243160E8}" presName="text4" presStyleLbl="fgAcc4" presStyleIdx="1" presStyleCnt="14">
        <dgm:presLayoutVars>
          <dgm:chPref val="3"/>
        </dgm:presLayoutVars>
      </dgm:prSet>
      <dgm:spPr/>
    </dgm:pt>
    <dgm:pt modelId="{6D003657-B171-4D5C-A869-5D981B18DE2D}" type="pres">
      <dgm:prSet presAssocID="{F33407CC-DC64-41B6-A88A-9390243160E8}" presName="hierChild5" presStyleCnt="0"/>
      <dgm:spPr/>
    </dgm:pt>
    <dgm:pt modelId="{1966A9D2-1BB2-4983-B9AF-1C06649255E6}" type="pres">
      <dgm:prSet presAssocID="{85D1E402-F178-4C3A-92E2-4983A45C37AD}" presName="Name23" presStyleLbl="parChTrans1D4" presStyleIdx="2" presStyleCnt="14"/>
      <dgm:spPr/>
    </dgm:pt>
    <dgm:pt modelId="{22564EF4-87D2-4F19-A50E-B7C6ECB00140}" type="pres">
      <dgm:prSet presAssocID="{A3B4F0C3-0FAC-456C-9169-8AE67B174891}" presName="hierRoot4" presStyleCnt="0"/>
      <dgm:spPr/>
    </dgm:pt>
    <dgm:pt modelId="{BD32AFB4-E063-4E9D-BDDF-E7D4F1630CC4}" type="pres">
      <dgm:prSet presAssocID="{A3B4F0C3-0FAC-456C-9169-8AE67B174891}" presName="composite4" presStyleCnt="0"/>
      <dgm:spPr/>
    </dgm:pt>
    <dgm:pt modelId="{857978A6-6794-4ADF-8A74-D80094D8168B}" type="pres">
      <dgm:prSet presAssocID="{A3B4F0C3-0FAC-456C-9169-8AE67B174891}" presName="background4" presStyleLbl="node4" presStyleIdx="2" presStyleCnt="14"/>
      <dgm:spPr/>
    </dgm:pt>
    <dgm:pt modelId="{466A689C-3A45-49B1-9CD3-D0CA96F6458F}" type="pres">
      <dgm:prSet presAssocID="{A3B4F0C3-0FAC-456C-9169-8AE67B174891}" presName="text4" presStyleLbl="fgAcc4" presStyleIdx="2" presStyleCnt="14">
        <dgm:presLayoutVars>
          <dgm:chPref val="3"/>
        </dgm:presLayoutVars>
      </dgm:prSet>
      <dgm:spPr/>
    </dgm:pt>
    <dgm:pt modelId="{1893E29C-162C-4A80-BBAD-AF3E58C8D2EB}" type="pres">
      <dgm:prSet presAssocID="{A3B4F0C3-0FAC-456C-9169-8AE67B174891}" presName="hierChild5" presStyleCnt="0"/>
      <dgm:spPr/>
    </dgm:pt>
    <dgm:pt modelId="{3B434DEE-FE82-4279-B52C-01A15697152A}" type="pres">
      <dgm:prSet presAssocID="{3446B9C2-D707-4D1E-9985-09687B96DA2A}" presName="Name23" presStyleLbl="parChTrans1D4" presStyleIdx="3" presStyleCnt="14"/>
      <dgm:spPr/>
    </dgm:pt>
    <dgm:pt modelId="{0DDE65F5-F6FD-44DA-BF8B-D7ACEC149D19}" type="pres">
      <dgm:prSet presAssocID="{377FC456-8DAF-416B-A19C-7C1C83314E71}" presName="hierRoot4" presStyleCnt="0"/>
      <dgm:spPr/>
    </dgm:pt>
    <dgm:pt modelId="{AF27F609-883B-4099-A834-00A4EACDDA37}" type="pres">
      <dgm:prSet presAssocID="{377FC456-8DAF-416B-A19C-7C1C83314E71}" presName="composite4" presStyleCnt="0"/>
      <dgm:spPr/>
    </dgm:pt>
    <dgm:pt modelId="{22159A59-DA28-4C32-B1C4-D12D6FF64BE1}" type="pres">
      <dgm:prSet presAssocID="{377FC456-8DAF-416B-A19C-7C1C83314E71}" presName="background4" presStyleLbl="node4" presStyleIdx="3" presStyleCnt="14"/>
      <dgm:spPr/>
    </dgm:pt>
    <dgm:pt modelId="{670753A5-D577-4556-845F-E1DE9DFA75E0}" type="pres">
      <dgm:prSet presAssocID="{377FC456-8DAF-416B-A19C-7C1C83314E71}" presName="text4" presStyleLbl="fgAcc4" presStyleIdx="3" presStyleCnt="14">
        <dgm:presLayoutVars>
          <dgm:chPref val="3"/>
        </dgm:presLayoutVars>
      </dgm:prSet>
      <dgm:spPr/>
    </dgm:pt>
    <dgm:pt modelId="{ACCC93A3-C38B-43E7-9AF7-185B6DB6D91A}" type="pres">
      <dgm:prSet presAssocID="{377FC456-8DAF-416B-A19C-7C1C83314E71}" presName="hierChild5" presStyleCnt="0"/>
      <dgm:spPr/>
    </dgm:pt>
    <dgm:pt modelId="{AF4DD83E-ADC9-4A62-8551-C0F938341588}" type="pres">
      <dgm:prSet presAssocID="{85748AA9-5868-43A3-9BC1-E0DBB703CE74}" presName="Name23" presStyleLbl="parChTrans1D4" presStyleIdx="4" presStyleCnt="14"/>
      <dgm:spPr/>
    </dgm:pt>
    <dgm:pt modelId="{07222BCB-3A56-4578-BB58-25BF47BA72BB}" type="pres">
      <dgm:prSet presAssocID="{C11FB044-EF80-47F4-8930-8406FF9AA70C}" presName="hierRoot4" presStyleCnt="0"/>
      <dgm:spPr/>
    </dgm:pt>
    <dgm:pt modelId="{C127E70D-E822-4C8B-9BA5-C1357D17554C}" type="pres">
      <dgm:prSet presAssocID="{C11FB044-EF80-47F4-8930-8406FF9AA70C}" presName="composite4" presStyleCnt="0"/>
      <dgm:spPr/>
    </dgm:pt>
    <dgm:pt modelId="{C801893B-BE71-430D-89B8-49D6B29307F2}" type="pres">
      <dgm:prSet presAssocID="{C11FB044-EF80-47F4-8930-8406FF9AA70C}" presName="background4" presStyleLbl="node4" presStyleIdx="4" presStyleCnt="14"/>
      <dgm:spPr/>
    </dgm:pt>
    <dgm:pt modelId="{0F62D3E6-6823-4ED3-81C0-C242EFBDF957}" type="pres">
      <dgm:prSet presAssocID="{C11FB044-EF80-47F4-8930-8406FF9AA70C}" presName="text4" presStyleLbl="fgAcc4" presStyleIdx="4" presStyleCnt="14">
        <dgm:presLayoutVars>
          <dgm:chPref val="3"/>
        </dgm:presLayoutVars>
      </dgm:prSet>
      <dgm:spPr/>
    </dgm:pt>
    <dgm:pt modelId="{392CCDC9-5F9F-400A-93AB-999A7AA74AE1}" type="pres">
      <dgm:prSet presAssocID="{C11FB044-EF80-47F4-8930-8406FF9AA70C}" presName="hierChild5" presStyleCnt="0"/>
      <dgm:spPr/>
    </dgm:pt>
    <dgm:pt modelId="{0D5C1CE8-267E-42A9-B5DA-73392A5846B9}" type="pres">
      <dgm:prSet presAssocID="{D13C43CF-6353-4D02-B6D5-74FBE36704B2}" presName="Name23" presStyleLbl="parChTrans1D4" presStyleIdx="5" presStyleCnt="14"/>
      <dgm:spPr/>
    </dgm:pt>
    <dgm:pt modelId="{20924CCC-035B-4191-A381-5E17965933A5}" type="pres">
      <dgm:prSet presAssocID="{6C7C0882-02E3-497F-BA8C-85C96BCE9D94}" presName="hierRoot4" presStyleCnt="0"/>
      <dgm:spPr/>
    </dgm:pt>
    <dgm:pt modelId="{3C179C62-8F5F-4F9F-87B4-49C55F2BD207}" type="pres">
      <dgm:prSet presAssocID="{6C7C0882-02E3-497F-BA8C-85C96BCE9D94}" presName="composite4" presStyleCnt="0"/>
      <dgm:spPr/>
    </dgm:pt>
    <dgm:pt modelId="{C4D3DAE9-0FAE-4FE3-919F-A11D78FF063F}" type="pres">
      <dgm:prSet presAssocID="{6C7C0882-02E3-497F-BA8C-85C96BCE9D94}" presName="background4" presStyleLbl="node4" presStyleIdx="5" presStyleCnt="14"/>
      <dgm:spPr/>
    </dgm:pt>
    <dgm:pt modelId="{05937F66-FE27-4685-864B-98CB7697DB44}" type="pres">
      <dgm:prSet presAssocID="{6C7C0882-02E3-497F-BA8C-85C96BCE9D94}" presName="text4" presStyleLbl="fgAcc4" presStyleIdx="5" presStyleCnt="14">
        <dgm:presLayoutVars>
          <dgm:chPref val="3"/>
        </dgm:presLayoutVars>
      </dgm:prSet>
      <dgm:spPr/>
    </dgm:pt>
    <dgm:pt modelId="{EFD948E3-D7D9-4886-8706-7B71B2EC22F8}" type="pres">
      <dgm:prSet presAssocID="{6C7C0882-02E3-497F-BA8C-85C96BCE9D94}" presName="hierChild5" presStyleCnt="0"/>
      <dgm:spPr/>
    </dgm:pt>
    <dgm:pt modelId="{C3869214-EDF9-4F82-A740-9163C29C2A70}" type="pres">
      <dgm:prSet presAssocID="{21748E02-5FE3-45AB-A2D3-C853E3307C0E}" presName="Name23" presStyleLbl="parChTrans1D4" presStyleIdx="6" presStyleCnt="14"/>
      <dgm:spPr/>
    </dgm:pt>
    <dgm:pt modelId="{233057CB-11E9-4EDE-95CD-D717F37B4D70}" type="pres">
      <dgm:prSet presAssocID="{18EAAD25-55E9-489A-8C21-431C0016FF3E}" presName="hierRoot4" presStyleCnt="0"/>
      <dgm:spPr/>
    </dgm:pt>
    <dgm:pt modelId="{840DEF65-6D45-4AB3-B22A-1B1D2A1C16E6}" type="pres">
      <dgm:prSet presAssocID="{18EAAD25-55E9-489A-8C21-431C0016FF3E}" presName="composite4" presStyleCnt="0"/>
      <dgm:spPr/>
    </dgm:pt>
    <dgm:pt modelId="{7AD898FC-3476-4A3E-BB87-BA7CFE5AB265}" type="pres">
      <dgm:prSet presAssocID="{18EAAD25-55E9-489A-8C21-431C0016FF3E}" presName="background4" presStyleLbl="node4" presStyleIdx="6" presStyleCnt="14"/>
      <dgm:spPr/>
    </dgm:pt>
    <dgm:pt modelId="{9D5E72D7-98A1-4747-BD53-376D60F6A936}" type="pres">
      <dgm:prSet presAssocID="{18EAAD25-55E9-489A-8C21-431C0016FF3E}" presName="text4" presStyleLbl="fgAcc4" presStyleIdx="6" presStyleCnt="14">
        <dgm:presLayoutVars>
          <dgm:chPref val="3"/>
        </dgm:presLayoutVars>
      </dgm:prSet>
      <dgm:spPr/>
    </dgm:pt>
    <dgm:pt modelId="{CBC22ABE-2ACE-4C9D-9E11-EFD359457892}" type="pres">
      <dgm:prSet presAssocID="{18EAAD25-55E9-489A-8C21-431C0016FF3E}" presName="hierChild5" presStyleCnt="0"/>
      <dgm:spPr/>
    </dgm:pt>
    <dgm:pt modelId="{4CD45CA3-C89B-4AC3-BA2D-8361594C3EF6}" type="pres">
      <dgm:prSet presAssocID="{45C28760-F661-4E99-B48E-058031134E16}" presName="Name23" presStyleLbl="parChTrans1D4" presStyleIdx="7" presStyleCnt="14"/>
      <dgm:spPr/>
    </dgm:pt>
    <dgm:pt modelId="{E6FC03AF-C40F-435D-9A8B-C3F60ABB74F5}" type="pres">
      <dgm:prSet presAssocID="{19865849-ABD8-4E17-9200-8953E938D574}" presName="hierRoot4" presStyleCnt="0"/>
      <dgm:spPr/>
    </dgm:pt>
    <dgm:pt modelId="{32BB58CD-B34B-42B6-B30B-DFE553C507CD}" type="pres">
      <dgm:prSet presAssocID="{19865849-ABD8-4E17-9200-8953E938D574}" presName="composite4" presStyleCnt="0"/>
      <dgm:spPr/>
    </dgm:pt>
    <dgm:pt modelId="{E5B7DEFE-542E-48E3-8DD9-DBD3B243F932}" type="pres">
      <dgm:prSet presAssocID="{19865849-ABD8-4E17-9200-8953E938D574}" presName="background4" presStyleLbl="node4" presStyleIdx="7" presStyleCnt="14"/>
      <dgm:spPr/>
    </dgm:pt>
    <dgm:pt modelId="{D11C1D4B-8C8C-4E87-809A-CE0F60209BDB}" type="pres">
      <dgm:prSet presAssocID="{19865849-ABD8-4E17-9200-8953E938D574}" presName="text4" presStyleLbl="fgAcc4" presStyleIdx="7" presStyleCnt="14">
        <dgm:presLayoutVars>
          <dgm:chPref val="3"/>
        </dgm:presLayoutVars>
      </dgm:prSet>
      <dgm:spPr/>
    </dgm:pt>
    <dgm:pt modelId="{09AA6284-17CD-4F1A-94EF-849A43DFA2F7}" type="pres">
      <dgm:prSet presAssocID="{19865849-ABD8-4E17-9200-8953E938D574}" presName="hierChild5" presStyleCnt="0"/>
      <dgm:spPr/>
    </dgm:pt>
    <dgm:pt modelId="{4C39ACAC-A1EB-434E-98DB-919CA941FEE2}" type="pres">
      <dgm:prSet presAssocID="{34FDCBEC-E1D0-4996-A3B3-981104BABE74}" presName="Name23" presStyleLbl="parChTrans1D4" presStyleIdx="8" presStyleCnt="14"/>
      <dgm:spPr/>
    </dgm:pt>
    <dgm:pt modelId="{4F0A5FA8-0410-41A2-BB94-8DE9574B787F}" type="pres">
      <dgm:prSet presAssocID="{BE3DBA30-EA61-4829-851F-CEC0C84902AD}" presName="hierRoot4" presStyleCnt="0"/>
      <dgm:spPr/>
    </dgm:pt>
    <dgm:pt modelId="{1A3910C8-A7F6-4535-99F4-A77FB4812E19}" type="pres">
      <dgm:prSet presAssocID="{BE3DBA30-EA61-4829-851F-CEC0C84902AD}" presName="composite4" presStyleCnt="0"/>
      <dgm:spPr/>
    </dgm:pt>
    <dgm:pt modelId="{5BFA7E90-592C-4A0C-8A7D-41A1AAEFC892}" type="pres">
      <dgm:prSet presAssocID="{BE3DBA30-EA61-4829-851F-CEC0C84902AD}" presName="background4" presStyleLbl="node4" presStyleIdx="8" presStyleCnt="14"/>
      <dgm:spPr/>
    </dgm:pt>
    <dgm:pt modelId="{B7667D17-9D6D-400B-B0DD-3D91C65C21CC}" type="pres">
      <dgm:prSet presAssocID="{BE3DBA30-EA61-4829-851F-CEC0C84902AD}" presName="text4" presStyleLbl="fgAcc4" presStyleIdx="8" presStyleCnt="14">
        <dgm:presLayoutVars>
          <dgm:chPref val="3"/>
        </dgm:presLayoutVars>
      </dgm:prSet>
      <dgm:spPr/>
    </dgm:pt>
    <dgm:pt modelId="{E9304CC2-A516-4D88-94D6-3F27ABD6CE6A}" type="pres">
      <dgm:prSet presAssocID="{BE3DBA30-EA61-4829-851F-CEC0C84902AD}" presName="hierChild5" presStyleCnt="0"/>
      <dgm:spPr/>
    </dgm:pt>
    <dgm:pt modelId="{D66B9C2E-0677-40B3-8F06-D4AA29B13DAD}" type="pres">
      <dgm:prSet presAssocID="{6A34109C-0E88-4A28-A228-23F213C3E2AE}" presName="Name17" presStyleLbl="parChTrans1D3" presStyleIdx="1" presStyleCnt="2"/>
      <dgm:spPr/>
    </dgm:pt>
    <dgm:pt modelId="{A33DE1A5-C85F-452C-A87A-C8D2AEE5DCA4}" type="pres">
      <dgm:prSet presAssocID="{EC7C2053-3637-4146-854A-00E015B34C5E}" presName="hierRoot3" presStyleCnt="0"/>
      <dgm:spPr/>
    </dgm:pt>
    <dgm:pt modelId="{2B258AFA-5D40-4374-9C7F-64330B1801AA}" type="pres">
      <dgm:prSet presAssocID="{EC7C2053-3637-4146-854A-00E015B34C5E}" presName="composite3" presStyleCnt="0"/>
      <dgm:spPr/>
    </dgm:pt>
    <dgm:pt modelId="{B64AF94B-6680-47E8-9865-322B90B599D6}" type="pres">
      <dgm:prSet presAssocID="{EC7C2053-3637-4146-854A-00E015B34C5E}" presName="background3" presStyleLbl="node3" presStyleIdx="1" presStyleCnt="2"/>
      <dgm:spPr/>
    </dgm:pt>
    <dgm:pt modelId="{C70113D3-7B44-435F-825C-03708876EC2E}" type="pres">
      <dgm:prSet presAssocID="{EC7C2053-3637-4146-854A-00E015B34C5E}" presName="text3" presStyleLbl="fgAcc3" presStyleIdx="1" presStyleCnt="2">
        <dgm:presLayoutVars>
          <dgm:chPref val="3"/>
        </dgm:presLayoutVars>
      </dgm:prSet>
      <dgm:spPr/>
    </dgm:pt>
    <dgm:pt modelId="{E0F3B0D0-4E4F-43D1-B277-EFF990EAAB8A}" type="pres">
      <dgm:prSet presAssocID="{EC7C2053-3637-4146-854A-00E015B34C5E}" presName="hierChild4" presStyleCnt="0"/>
      <dgm:spPr/>
    </dgm:pt>
    <dgm:pt modelId="{BA11437B-7230-441F-8E91-C70133CBC81B}" type="pres">
      <dgm:prSet presAssocID="{4E05D24E-6344-483C-9B48-F34180245BA1}" presName="Name23" presStyleLbl="parChTrans1D4" presStyleIdx="9" presStyleCnt="14"/>
      <dgm:spPr/>
    </dgm:pt>
    <dgm:pt modelId="{39725CA1-8391-461B-9072-F430CC61C04B}" type="pres">
      <dgm:prSet presAssocID="{970E143F-8E22-4078-AE58-AD3EEA20829D}" presName="hierRoot4" presStyleCnt="0"/>
      <dgm:spPr/>
    </dgm:pt>
    <dgm:pt modelId="{1815405A-6972-4E7D-8980-D6D37D2E0A12}" type="pres">
      <dgm:prSet presAssocID="{970E143F-8E22-4078-AE58-AD3EEA20829D}" presName="composite4" presStyleCnt="0"/>
      <dgm:spPr/>
    </dgm:pt>
    <dgm:pt modelId="{34F588B2-4005-4653-88C5-F71648281831}" type="pres">
      <dgm:prSet presAssocID="{970E143F-8E22-4078-AE58-AD3EEA20829D}" presName="background4" presStyleLbl="node4" presStyleIdx="9" presStyleCnt="14"/>
      <dgm:spPr/>
    </dgm:pt>
    <dgm:pt modelId="{F4131B7C-5CE8-408C-933C-041BE2217CD4}" type="pres">
      <dgm:prSet presAssocID="{970E143F-8E22-4078-AE58-AD3EEA20829D}" presName="text4" presStyleLbl="fgAcc4" presStyleIdx="9" presStyleCnt="14">
        <dgm:presLayoutVars>
          <dgm:chPref val="3"/>
        </dgm:presLayoutVars>
      </dgm:prSet>
      <dgm:spPr/>
    </dgm:pt>
    <dgm:pt modelId="{2BFD342F-3759-4E00-B75C-64EC22A9C0F6}" type="pres">
      <dgm:prSet presAssocID="{970E143F-8E22-4078-AE58-AD3EEA20829D}" presName="hierChild5" presStyleCnt="0"/>
      <dgm:spPr/>
    </dgm:pt>
    <dgm:pt modelId="{40EB512B-51CD-4C2E-B2BA-969E0B45BC8B}" type="pres">
      <dgm:prSet presAssocID="{CF450EB6-D7F7-4DB6-BA96-917A89A13EAE}" presName="Name23" presStyleLbl="parChTrans1D4" presStyleIdx="10" presStyleCnt="14"/>
      <dgm:spPr/>
    </dgm:pt>
    <dgm:pt modelId="{6D93ECCA-84D8-4486-92EB-F40AE1CA5D1F}" type="pres">
      <dgm:prSet presAssocID="{DB2C44C0-B237-47BD-88BA-E76E6B0D05EA}" presName="hierRoot4" presStyleCnt="0"/>
      <dgm:spPr/>
    </dgm:pt>
    <dgm:pt modelId="{5D2B04C5-E8D4-45E7-8C2F-77885C0877BA}" type="pres">
      <dgm:prSet presAssocID="{DB2C44C0-B237-47BD-88BA-E76E6B0D05EA}" presName="composite4" presStyleCnt="0"/>
      <dgm:spPr/>
    </dgm:pt>
    <dgm:pt modelId="{B9AE80BA-2C52-4D96-A5DA-D5F9A479E1BA}" type="pres">
      <dgm:prSet presAssocID="{DB2C44C0-B237-47BD-88BA-E76E6B0D05EA}" presName="background4" presStyleLbl="node4" presStyleIdx="10" presStyleCnt="14"/>
      <dgm:spPr/>
    </dgm:pt>
    <dgm:pt modelId="{8F864421-E3D6-4A1C-B3DB-83880932ADBF}" type="pres">
      <dgm:prSet presAssocID="{DB2C44C0-B237-47BD-88BA-E76E6B0D05EA}" presName="text4" presStyleLbl="fgAcc4" presStyleIdx="10" presStyleCnt="14">
        <dgm:presLayoutVars>
          <dgm:chPref val="3"/>
        </dgm:presLayoutVars>
      </dgm:prSet>
      <dgm:spPr/>
    </dgm:pt>
    <dgm:pt modelId="{99C3175A-B82C-452B-A153-94D24B8EDC9B}" type="pres">
      <dgm:prSet presAssocID="{DB2C44C0-B237-47BD-88BA-E76E6B0D05EA}" presName="hierChild5" presStyleCnt="0"/>
      <dgm:spPr/>
    </dgm:pt>
    <dgm:pt modelId="{64EFD827-6911-4D01-8760-B59A1D34377A}" type="pres">
      <dgm:prSet presAssocID="{E24F7419-85B4-40D4-A822-5A6E602CE5A1}" presName="Name23" presStyleLbl="parChTrans1D4" presStyleIdx="11" presStyleCnt="14"/>
      <dgm:spPr/>
    </dgm:pt>
    <dgm:pt modelId="{EE59175A-3D37-44AF-9CA4-C6F1B383A00F}" type="pres">
      <dgm:prSet presAssocID="{5FE49741-94B1-4A9F-8132-AAE9E313043D}" presName="hierRoot4" presStyleCnt="0"/>
      <dgm:spPr/>
    </dgm:pt>
    <dgm:pt modelId="{2E2F3AA4-6B32-42AB-A6F8-68BA873B6F9B}" type="pres">
      <dgm:prSet presAssocID="{5FE49741-94B1-4A9F-8132-AAE9E313043D}" presName="composite4" presStyleCnt="0"/>
      <dgm:spPr/>
    </dgm:pt>
    <dgm:pt modelId="{7AEF6FD3-6F01-4AD3-81F7-917939F0D19C}" type="pres">
      <dgm:prSet presAssocID="{5FE49741-94B1-4A9F-8132-AAE9E313043D}" presName="background4" presStyleLbl="node4" presStyleIdx="11" presStyleCnt="14"/>
      <dgm:spPr/>
    </dgm:pt>
    <dgm:pt modelId="{E1D8CEC7-F992-44EB-B86C-2958B57F1DBF}" type="pres">
      <dgm:prSet presAssocID="{5FE49741-94B1-4A9F-8132-AAE9E313043D}" presName="text4" presStyleLbl="fgAcc4" presStyleIdx="11" presStyleCnt="14">
        <dgm:presLayoutVars>
          <dgm:chPref val="3"/>
        </dgm:presLayoutVars>
      </dgm:prSet>
      <dgm:spPr/>
    </dgm:pt>
    <dgm:pt modelId="{E1F29ED2-7615-445C-BEA6-9931DB4651EA}" type="pres">
      <dgm:prSet presAssocID="{5FE49741-94B1-4A9F-8132-AAE9E313043D}" presName="hierChild5" presStyleCnt="0"/>
      <dgm:spPr/>
    </dgm:pt>
    <dgm:pt modelId="{47AFDFD5-FAF3-4810-A1EC-C1117EFF3F3E}" type="pres">
      <dgm:prSet presAssocID="{E9325CB4-4D82-4C1F-A724-C3060122ECA5}" presName="Name23" presStyleLbl="parChTrans1D4" presStyleIdx="12" presStyleCnt="14"/>
      <dgm:spPr/>
    </dgm:pt>
    <dgm:pt modelId="{8D93CA5E-8564-4B37-BAFB-5C5CC5479DAC}" type="pres">
      <dgm:prSet presAssocID="{7AC2B4EF-2FE4-44BE-A7E9-43E207D58DDB}" presName="hierRoot4" presStyleCnt="0"/>
      <dgm:spPr/>
    </dgm:pt>
    <dgm:pt modelId="{234E82E2-C223-4654-BF2D-5D4F1C1C0B78}" type="pres">
      <dgm:prSet presAssocID="{7AC2B4EF-2FE4-44BE-A7E9-43E207D58DDB}" presName="composite4" presStyleCnt="0"/>
      <dgm:spPr/>
    </dgm:pt>
    <dgm:pt modelId="{4DC92FCB-F56B-4DA7-8670-94C710FA37B8}" type="pres">
      <dgm:prSet presAssocID="{7AC2B4EF-2FE4-44BE-A7E9-43E207D58DDB}" presName="background4" presStyleLbl="node4" presStyleIdx="12" presStyleCnt="14"/>
      <dgm:spPr/>
    </dgm:pt>
    <dgm:pt modelId="{51F66820-459A-450F-A44D-F45E32FC91D5}" type="pres">
      <dgm:prSet presAssocID="{7AC2B4EF-2FE4-44BE-A7E9-43E207D58DDB}" presName="text4" presStyleLbl="fgAcc4" presStyleIdx="12" presStyleCnt="14">
        <dgm:presLayoutVars>
          <dgm:chPref val="3"/>
        </dgm:presLayoutVars>
      </dgm:prSet>
      <dgm:spPr/>
    </dgm:pt>
    <dgm:pt modelId="{31867962-2311-4CEA-86A4-BAF849E5FF79}" type="pres">
      <dgm:prSet presAssocID="{7AC2B4EF-2FE4-44BE-A7E9-43E207D58DDB}" presName="hierChild5" presStyleCnt="0"/>
      <dgm:spPr/>
    </dgm:pt>
    <dgm:pt modelId="{6179419E-804E-4EFD-A08D-E1C8746E63F7}" type="pres">
      <dgm:prSet presAssocID="{5A156EC2-0297-475D-980D-DC792983F4C6}" presName="Name23" presStyleLbl="parChTrans1D4" presStyleIdx="13" presStyleCnt="14"/>
      <dgm:spPr/>
    </dgm:pt>
    <dgm:pt modelId="{1F624985-8B2D-4162-AB6D-891CE090AF8B}" type="pres">
      <dgm:prSet presAssocID="{35F8A4A6-F657-4539-9A4E-FBCC8862EC9F}" presName="hierRoot4" presStyleCnt="0"/>
      <dgm:spPr/>
    </dgm:pt>
    <dgm:pt modelId="{57F36971-0248-4F38-93EC-2EEFC1A1D2EF}" type="pres">
      <dgm:prSet presAssocID="{35F8A4A6-F657-4539-9A4E-FBCC8862EC9F}" presName="composite4" presStyleCnt="0"/>
      <dgm:spPr/>
    </dgm:pt>
    <dgm:pt modelId="{5E8F89CC-4E6B-4B59-B999-54134C0DB17A}" type="pres">
      <dgm:prSet presAssocID="{35F8A4A6-F657-4539-9A4E-FBCC8862EC9F}" presName="background4" presStyleLbl="node4" presStyleIdx="13" presStyleCnt="14"/>
      <dgm:spPr/>
    </dgm:pt>
    <dgm:pt modelId="{B262E952-0B98-469D-B4F2-627046D5C56A}" type="pres">
      <dgm:prSet presAssocID="{35F8A4A6-F657-4539-9A4E-FBCC8862EC9F}" presName="text4" presStyleLbl="fgAcc4" presStyleIdx="13" presStyleCnt="14">
        <dgm:presLayoutVars>
          <dgm:chPref val="3"/>
        </dgm:presLayoutVars>
      </dgm:prSet>
      <dgm:spPr/>
    </dgm:pt>
    <dgm:pt modelId="{EFEE1810-9B1C-4854-94C5-FDDC1EDB73FB}" type="pres">
      <dgm:prSet presAssocID="{35F8A4A6-F657-4539-9A4E-FBCC8862EC9F}" presName="hierChild5" presStyleCnt="0"/>
      <dgm:spPr/>
    </dgm:pt>
  </dgm:ptLst>
  <dgm:cxnLst>
    <dgm:cxn modelId="{6C6EB503-AB77-469D-8806-3F5506080197}" type="presOf" srcId="{BB486F4D-DB70-4B66-B3EF-900B8C06C7A8}" destId="{8C9A60E9-1D18-4D78-B818-59FD79866338}" srcOrd="0" destOrd="0" presId="urn:microsoft.com/office/officeart/2005/8/layout/hierarchy1"/>
    <dgm:cxn modelId="{2F0BF10D-D684-4C23-BABF-D510E9148574}" type="presOf" srcId="{FE1C4DCD-E701-4930-A7EF-2F6756F48016}" destId="{9CC8980B-EA09-4DE1-8698-AA6C5F24A32A}" srcOrd="0" destOrd="0" presId="urn:microsoft.com/office/officeart/2005/8/layout/hierarchy1"/>
    <dgm:cxn modelId="{F23AFD0F-CE89-4094-AC59-20862EF7211E}" type="presOf" srcId="{34FDCBEC-E1D0-4996-A3B3-981104BABE74}" destId="{4C39ACAC-A1EB-434E-98DB-919CA941FEE2}" srcOrd="0" destOrd="0" presId="urn:microsoft.com/office/officeart/2005/8/layout/hierarchy1"/>
    <dgm:cxn modelId="{E77A2423-E9EE-40D8-9459-55EDAF1BED9D}" srcId="{01B0DDDE-0FD9-467F-86EE-827264C39BDE}" destId="{2CC1B3C8-58E4-4D66-9257-37567838F3AD}" srcOrd="0" destOrd="0" parTransId="{FE1C4DCD-E701-4930-A7EF-2F6756F48016}" sibTransId="{D6384609-0E33-4E8A-89F1-05D91C330083}"/>
    <dgm:cxn modelId="{790DB024-B192-4BEF-B85F-15AAE64F2258}" srcId="{C11FB044-EF80-47F4-8930-8406FF9AA70C}" destId="{6C7C0882-02E3-497F-BA8C-85C96BCE9D94}" srcOrd="0" destOrd="0" parTransId="{D13C43CF-6353-4D02-B6D5-74FBE36704B2}" sibTransId="{3B392AF4-A940-4A56-B91B-86547B93912E}"/>
    <dgm:cxn modelId="{39898429-6941-4332-B06C-4144665AC1FD}" type="presOf" srcId="{C11FB044-EF80-47F4-8930-8406FF9AA70C}" destId="{0F62D3E6-6823-4ED3-81C0-C242EFBDF957}" srcOrd="0" destOrd="0" presId="urn:microsoft.com/office/officeart/2005/8/layout/hierarchy1"/>
    <dgm:cxn modelId="{6D5C6D31-1752-46E2-84EF-2833687A5ECD}" srcId="{2CC1B3C8-58E4-4D66-9257-37567838F3AD}" destId="{F33407CC-DC64-41B6-A88A-9390243160E8}" srcOrd="0" destOrd="0" parTransId="{BB486F4D-DB70-4B66-B3EF-900B8C06C7A8}" sibTransId="{F5C9A6F3-BEC4-4B9F-B2C4-9D0F3CBD5C4A}"/>
    <dgm:cxn modelId="{75AFAD31-4770-4040-A87A-3AB02EF75D9B}" srcId="{377FC456-8DAF-416B-A19C-7C1C83314E71}" destId="{C11FB044-EF80-47F4-8930-8406FF9AA70C}" srcOrd="0" destOrd="0" parTransId="{85748AA9-5868-43A3-9BC1-E0DBB703CE74}" sibTransId="{7838A0F0-FF3A-4782-8389-71F52006C57A}"/>
    <dgm:cxn modelId="{CDB8AC3B-68DA-422E-AB70-2D0F7140327A}" srcId="{7AC2B4EF-2FE4-44BE-A7E9-43E207D58DDB}" destId="{35F8A4A6-F657-4539-9A4E-FBCC8862EC9F}" srcOrd="0" destOrd="0" parTransId="{5A156EC2-0297-475D-980D-DC792983F4C6}" sibTransId="{F7239956-19F1-4AB1-B695-21D13BBE0E3A}"/>
    <dgm:cxn modelId="{5FB97A5B-90D7-4398-9B36-6A0FBACE468D}" srcId="{64A05161-FFCC-48DA-A227-BF17AD9442BB}" destId="{A31314EA-D8EC-450E-A6BC-EA20C872C0DF}" srcOrd="0" destOrd="0" parTransId="{0AE6348C-46DF-4BB8-8A5B-4AED044A3385}" sibTransId="{E7F6B1A6-7BEC-4903-BF43-58B8B40F6A62}"/>
    <dgm:cxn modelId="{4C774B5E-AEA3-4188-B708-F0B578EE6AC9}" type="presOf" srcId="{E9325CB4-4D82-4C1F-A724-C3060122ECA5}" destId="{47AFDFD5-FAF3-4810-A1EC-C1117EFF3F3E}" srcOrd="0" destOrd="0" presId="urn:microsoft.com/office/officeart/2005/8/layout/hierarchy1"/>
    <dgm:cxn modelId="{0936B75F-87D0-4E78-80C7-893A0453B32E}" srcId="{B0A7F7BF-B237-4762-A642-7CD3112D2DCB}" destId="{EC7C2053-3637-4146-854A-00E015B34C5E}" srcOrd="1" destOrd="0" parTransId="{6A34109C-0E88-4A28-A228-23F213C3E2AE}" sibTransId="{0EB24D5D-00D8-4126-B9F0-64BB302B19BD}"/>
    <dgm:cxn modelId="{8F867860-DA3D-4531-AF8C-844B015CC548}" srcId="{B0A7F7BF-B237-4762-A642-7CD3112D2DCB}" destId="{01B0DDDE-0FD9-467F-86EE-827264C39BDE}" srcOrd="0" destOrd="0" parTransId="{2E11CA6D-5E2D-48FF-BD16-3C5F4F7E20F7}" sibTransId="{E694EE36-6CA9-4E9F-AE8B-7B0DECD55EE5}"/>
    <dgm:cxn modelId="{DC9CE964-B7C6-470E-AEFB-FFAD06C867D7}" type="presOf" srcId="{F33407CC-DC64-41B6-A88A-9390243160E8}" destId="{BE9081B3-0ECD-4F53-A784-D8035D22FFE7}" srcOrd="0" destOrd="0" presId="urn:microsoft.com/office/officeart/2005/8/layout/hierarchy1"/>
    <dgm:cxn modelId="{7E06AE45-E368-4381-8060-A0037E787A33}" srcId="{A31314EA-D8EC-450E-A6BC-EA20C872C0DF}" destId="{B0A7F7BF-B237-4762-A642-7CD3112D2DCB}" srcOrd="0" destOrd="0" parTransId="{C4B4E97F-AD58-492F-8B3B-0C216F979F9D}" sibTransId="{59B9F2A7-BDBA-4DDA-9916-6463B59D6357}"/>
    <dgm:cxn modelId="{C1949066-05AA-4DD2-A7C9-F6EA6570E6C1}" srcId="{2CC1B3C8-58E4-4D66-9257-37567838F3AD}" destId="{377FC456-8DAF-416B-A19C-7C1C83314E71}" srcOrd="1" destOrd="0" parTransId="{3446B9C2-D707-4D1E-9985-09687B96DA2A}" sibTransId="{291D3992-773E-4F92-B224-5A9F6B5BEF7A}"/>
    <dgm:cxn modelId="{868CDD66-C509-40A9-B104-EC7F8DCB784D}" type="presOf" srcId="{5A156EC2-0297-475D-980D-DC792983F4C6}" destId="{6179419E-804E-4EFD-A08D-E1C8746E63F7}" srcOrd="0" destOrd="0" presId="urn:microsoft.com/office/officeart/2005/8/layout/hierarchy1"/>
    <dgm:cxn modelId="{413CD46A-3890-4B19-8C89-D6021B1D0415}" type="presOf" srcId="{DB2C44C0-B237-47BD-88BA-E76E6B0D05EA}" destId="{8F864421-E3D6-4A1C-B3DB-83880932ADBF}" srcOrd="0" destOrd="0" presId="urn:microsoft.com/office/officeart/2005/8/layout/hierarchy1"/>
    <dgm:cxn modelId="{8514446D-95F9-4170-90FA-473505F8A72E}" type="presOf" srcId="{7AC2B4EF-2FE4-44BE-A7E9-43E207D58DDB}" destId="{51F66820-459A-450F-A44D-F45E32FC91D5}" srcOrd="0" destOrd="0" presId="urn:microsoft.com/office/officeart/2005/8/layout/hierarchy1"/>
    <dgm:cxn modelId="{DD68C26E-C353-40E6-BE0F-066FC593D0AF}" srcId="{6C7C0882-02E3-497F-BA8C-85C96BCE9D94}" destId="{18EAAD25-55E9-489A-8C21-431C0016FF3E}" srcOrd="0" destOrd="0" parTransId="{21748E02-5FE3-45AB-A2D3-C853E3307C0E}" sibTransId="{93CEAA2B-6A2D-4060-B393-7CAD41BD20EE}"/>
    <dgm:cxn modelId="{75F68351-3E89-46B2-A908-675F668BB9F4}" srcId="{970E143F-8E22-4078-AE58-AD3EEA20829D}" destId="{7AC2B4EF-2FE4-44BE-A7E9-43E207D58DDB}" srcOrd="1" destOrd="0" parTransId="{E9325CB4-4D82-4C1F-A724-C3060122ECA5}" sibTransId="{3E1D318B-4393-4A3F-9567-7939518AA6C4}"/>
    <dgm:cxn modelId="{DDC59372-1675-4D0A-AF0D-BD4FC44777F6}" type="presOf" srcId="{45C28760-F661-4E99-B48E-058031134E16}" destId="{4CD45CA3-C89B-4AC3-BA2D-8361594C3EF6}" srcOrd="0" destOrd="0" presId="urn:microsoft.com/office/officeart/2005/8/layout/hierarchy1"/>
    <dgm:cxn modelId="{4658CA52-EFD4-4282-AFA9-D05D53527247}" srcId="{F33407CC-DC64-41B6-A88A-9390243160E8}" destId="{A3B4F0C3-0FAC-456C-9169-8AE67B174891}" srcOrd="0" destOrd="0" parTransId="{85D1E402-F178-4C3A-92E2-4983A45C37AD}" sibTransId="{B452E80F-2F55-4C24-80D6-44CF099F7D2C}"/>
    <dgm:cxn modelId="{B915097D-87B6-408F-AD7A-4BA8F77FE32B}" srcId="{970E143F-8E22-4078-AE58-AD3EEA20829D}" destId="{DB2C44C0-B237-47BD-88BA-E76E6B0D05EA}" srcOrd="0" destOrd="0" parTransId="{CF450EB6-D7F7-4DB6-BA96-917A89A13EAE}" sibTransId="{C10DB9BC-1163-485C-83D8-1C749DC87AA2}"/>
    <dgm:cxn modelId="{99D91A7F-04CF-4F31-B21D-D5D2C5B87B53}" type="presOf" srcId="{19865849-ABD8-4E17-9200-8953E938D574}" destId="{D11C1D4B-8C8C-4E87-809A-CE0F60209BDB}" srcOrd="0" destOrd="0" presId="urn:microsoft.com/office/officeart/2005/8/layout/hierarchy1"/>
    <dgm:cxn modelId="{22AC7E82-8440-4F36-B497-EB06C4E99DFC}" type="presOf" srcId="{A31314EA-D8EC-450E-A6BC-EA20C872C0DF}" destId="{C59507A3-4BAA-463D-AFCF-14E5F6497A3D}" srcOrd="0" destOrd="0" presId="urn:microsoft.com/office/officeart/2005/8/layout/hierarchy1"/>
    <dgm:cxn modelId="{A7DF8385-77F0-43C4-90A7-A4C1DAA0B7A1}" type="presOf" srcId="{4E05D24E-6344-483C-9B48-F34180245BA1}" destId="{BA11437B-7230-441F-8E91-C70133CBC81B}" srcOrd="0" destOrd="0" presId="urn:microsoft.com/office/officeart/2005/8/layout/hierarchy1"/>
    <dgm:cxn modelId="{E2998785-D727-4EA1-8E5B-F21A418ABB02}" type="presOf" srcId="{6C7C0882-02E3-497F-BA8C-85C96BCE9D94}" destId="{05937F66-FE27-4685-864B-98CB7697DB44}" srcOrd="0" destOrd="0" presId="urn:microsoft.com/office/officeart/2005/8/layout/hierarchy1"/>
    <dgm:cxn modelId="{18F2458B-A182-4527-B795-420594E6F439}" type="presOf" srcId="{A3B4F0C3-0FAC-456C-9169-8AE67B174891}" destId="{466A689C-3A45-49B1-9CD3-D0CA96F6458F}" srcOrd="0" destOrd="0" presId="urn:microsoft.com/office/officeart/2005/8/layout/hierarchy1"/>
    <dgm:cxn modelId="{6D595C8E-4C31-445C-BEEF-35E976AFE264}" type="presOf" srcId="{2CC1B3C8-58E4-4D66-9257-37567838F3AD}" destId="{353B8486-9467-4A00-83BE-A2E8EEF0D53B}" srcOrd="0" destOrd="0" presId="urn:microsoft.com/office/officeart/2005/8/layout/hierarchy1"/>
    <dgm:cxn modelId="{8E7FD68E-FABB-4ED1-8AFC-23EDAC096C8C}" type="presOf" srcId="{21748E02-5FE3-45AB-A2D3-C853E3307C0E}" destId="{C3869214-EDF9-4F82-A740-9163C29C2A70}" srcOrd="0" destOrd="0" presId="urn:microsoft.com/office/officeart/2005/8/layout/hierarchy1"/>
    <dgm:cxn modelId="{7E20308F-57A1-4786-B2EE-027DF5D3D820}" srcId="{EC7C2053-3637-4146-854A-00E015B34C5E}" destId="{970E143F-8E22-4078-AE58-AD3EEA20829D}" srcOrd="0" destOrd="0" parTransId="{4E05D24E-6344-483C-9B48-F34180245BA1}" sibTransId="{6AF84434-688F-4DC8-8D0F-690403D31014}"/>
    <dgm:cxn modelId="{5AF2909F-7E09-4F18-ADBC-9B3FC1807105}" type="presOf" srcId="{CF450EB6-D7F7-4DB6-BA96-917A89A13EAE}" destId="{40EB512B-51CD-4C2E-B2BA-969E0B45BC8B}" srcOrd="0" destOrd="0" presId="urn:microsoft.com/office/officeart/2005/8/layout/hierarchy1"/>
    <dgm:cxn modelId="{9D89F6A4-B642-4331-B295-0BB61062B2E6}" type="presOf" srcId="{C4B4E97F-AD58-492F-8B3B-0C216F979F9D}" destId="{E8EF5305-B48E-4755-BEAB-CA9146FB7929}" srcOrd="0" destOrd="0" presId="urn:microsoft.com/office/officeart/2005/8/layout/hierarchy1"/>
    <dgm:cxn modelId="{DF9153AD-79F1-4001-9200-C6AD7DB53F45}" type="presOf" srcId="{5FE49741-94B1-4A9F-8132-AAE9E313043D}" destId="{E1D8CEC7-F992-44EB-B86C-2958B57F1DBF}" srcOrd="0" destOrd="0" presId="urn:microsoft.com/office/officeart/2005/8/layout/hierarchy1"/>
    <dgm:cxn modelId="{1E1BEFB3-6A44-4F66-9304-7CE6F727E4E6}" type="presOf" srcId="{970E143F-8E22-4078-AE58-AD3EEA20829D}" destId="{F4131B7C-5CE8-408C-933C-041BE2217CD4}" srcOrd="0" destOrd="0" presId="urn:microsoft.com/office/officeart/2005/8/layout/hierarchy1"/>
    <dgm:cxn modelId="{6DB85BC2-3F22-436D-A3F4-ABD6DC3AE64A}" type="presOf" srcId="{D13C43CF-6353-4D02-B6D5-74FBE36704B2}" destId="{0D5C1CE8-267E-42A9-B5DA-73392A5846B9}" srcOrd="0" destOrd="0" presId="urn:microsoft.com/office/officeart/2005/8/layout/hierarchy1"/>
    <dgm:cxn modelId="{F58360C3-D78D-4029-A7BA-A5A697E3CE10}" type="presOf" srcId="{E24F7419-85B4-40D4-A822-5A6E602CE5A1}" destId="{64EFD827-6911-4D01-8760-B59A1D34377A}" srcOrd="0" destOrd="0" presId="urn:microsoft.com/office/officeart/2005/8/layout/hierarchy1"/>
    <dgm:cxn modelId="{8D6E6CC3-09E8-4BC8-B56C-EFD3E12EAD0E}" type="presOf" srcId="{3446B9C2-D707-4D1E-9985-09687B96DA2A}" destId="{3B434DEE-FE82-4279-B52C-01A15697152A}" srcOrd="0" destOrd="0" presId="urn:microsoft.com/office/officeart/2005/8/layout/hierarchy1"/>
    <dgm:cxn modelId="{787F04C8-E159-43D7-93E7-19EAD0DE1DC7}" srcId="{19865849-ABD8-4E17-9200-8953E938D574}" destId="{BE3DBA30-EA61-4829-851F-CEC0C84902AD}" srcOrd="0" destOrd="0" parTransId="{34FDCBEC-E1D0-4996-A3B3-981104BABE74}" sibTransId="{FDB4670D-EB89-4D9A-99AA-684EBA825692}"/>
    <dgm:cxn modelId="{DE65C1CC-8F67-45E0-8862-5DA8541AC250}" type="presOf" srcId="{01B0DDDE-0FD9-467F-86EE-827264C39BDE}" destId="{FF700052-471F-497D-AAC6-775D06095A4E}" srcOrd="0" destOrd="0" presId="urn:microsoft.com/office/officeart/2005/8/layout/hierarchy1"/>
    <dgm:cxn modelId="{2E65ACCF-FEE6-418A-B3BA-7C1BD870B96C}" type="presOf" srcId="{35F8A4A6-F657-4539-9A4E-FBCC8862EC9F}" destId="{B262E952-0B98-469D-B4F2-627046D5C56A}" srcOrd="0" destOrd="0" presId="urn:microsoft.com/office/officeart/2005/8/layout/hierarchy1"/>
    <dgm:cxn modelId="{952123D9-EB2F-4737-A7E0-93A43B056F1F}" type="presOf" srcId="{18EAAD25-55E9-489A-8C21-431C0016FF3E}" destId="{9D5E72D7-98A1-4747-BD53-376D60F6A936}" srcOrd="0" destOrd="0" presId="urn:microsoft.com/office/officeart/2005/8/layout/hierarchy1"/>
    <dgm:cxn modelId="{F45EFFDA-E239-4929-99B9-FEBF19104EA5}" type="presOf" srcId="{2E11CA6D-5E2D-48FF-BD16-3C5F4F7E20F7}" destId="{C16666B2-4FC4-4286-A7E3-435824E22A82}" srcOrd="0" destOrd="0" presId="urn:microsoft.com/office/officeart/2005/8/layout/hierarchy1"/>
    <dgm:cxn modelId="{CB5188DF-707F-4A95-9E5D-ABF9D6EC0395}" type="presOf" srcId="{64A05161-FFCC-48DA-A227-BF17AD9442BB}" destId="{0A668687-33D3-486C-91EC-E8682418A887}" srcOrd="0" destOrd="0" presId="urn:microsoft.com/office/officeart/2005/8/layout/hierarchy1"/>
    <dgm:cxn modelId="{FD3635E0-4A85-4608-8F52-C662A62DA638}" type="presOf" srcId="{6A34109C-0E88-4A28-A228-23F213C3E2AE}" destId="{D66B9C2E-0677-40B3-8F06-D4AA29B13DAD}" srcOrd="0" destOrd="0" presId="urn:microsoft.com/office/officeart/2005/8/layout/hierarchy1"/>
    <dgm:cxn modelId="{B2CCF4E9-A904-4839-B64D-0BA3F23256B7}" type="presOf" srcId="{B0A7F7BF-B237-4762-A642-7CD3112D2DCB}" destId="{A135ED2D-29F7-4EFB-8AD8-3B4EB4823BE4}" srcOrd="0" destOrd="0" presId="urn:microsoft.com/office/officeart/2005/8/layout/hierarchy1"/>
    <dgm:cxn modelId="{9D17EFED-2783-425E-9634-F80263F7C8C5}" type="presOf" srcId="{85748AA9-5868-43A3-9BC1-E0DBB703CE74}" destId="{AF4DD83E-ADC9-4A62-8551-C0F938341588}" srcOrd="0" destOrd="0" presId="urn:microsoft.com/office/officeart/2005/8/layout/hierarchy1"/>
    <dgm:cxn modelId="{16FB31F1-0BF6-41F5-99DF-A1E4AAB33C2F}" type="presOf" srcId="{377FC456-8DAF-416B-A19C-7C1C83314E71}" destId="{670753A5-D577-4556-845F-E1DE9DFA75E0}" srcOrd="0" destOrd="0" presId="urn:microsoft.com/office/officeart/2005/8/layout/hierarchy1"/>
    <dgm:cxn modelId="{6ACDB8F9-8B0D-4E72-82F4-973F773B6F86}" srcId="{C11FB044-EF80-47F4-8930-8406FF9AA70C}" destId="{19865849-ABD8-4E17-9200-8953E938D574}" srcOrd="1" destOrd="0" parTransId="{45C28760-F661-4E99-B48E-058031134E16}" sibTransId="{357605F2-26FF-4DE2-BAC1-514B26881C14}"/>
    <dgm:cxn modelId="{4F5658FA-7C31-479E-A77C-D9F6F2CFCE98}" type="presOf" srcId="{BE3DBA30-EA61-4829-851F-CEC0C84902AD}" destId="{B7667D17-9D6D-400B-B0DD-3D91C65C21CC}" srcOrd="0" destOrd="0" presId="urn:microsoft.com/office/officeart/2005/8/layout/hierarchy1"/>
    <dgm:cxn modelId="{2982A3FA-1994-4577-A01B-05D88B8C8EE8}" type="presOf" srcId="{85D1E402-F178-4C3A-92E2-4983A45C37AD}" destId="{1966A9D2-1BB2-4983-B9AF-1C06649255E6}" srcOrd="0" destOrd="0" presId="urn:microsoft.com/office/officeart/2005/8/layout/hierarchy1"/>
    <dgm:cxn modelId="{EE2834FB-A06C-4374-92F3-E0CAE4714367}" srcId="{DB2C44C0-B237-47BD-88BA-E76E6B0D05EA}" destId="{5FE49741-94B1-4A9F-8132-AAE9E313043D}" srcOrd="0" destOrd="0" parTransId="{E24F7419-85B4-40D4-A822-5A6E602CE5A1}" sibTransId="{A1298E85-2626-4D34-8E59-D95A5BDCA6D6}"/>
    <dgm:cxn modelId="{0D4134FE-A532-4740-850A-2C9A236812F3}" type="presOf" srcId="{EC7C2053-3637-4146-854A-00E015B34C5E}" destId="{C70113D3-7B44-435F-825C-03708876EC2E}" srcOrd="0" destOrd="0" presId="urn:microsoft.com/office/officeart/2005/8/layout/hierarchy1"/>
    <dgm:cxn modelId="{9883D391-E576-47C5-9490-E11261BA08F1}" type="presParOf" srcId="{0A668687-33D3-486C-91EC-E8682418A887}" destId="{D590C2FC-EC37-415B-A425-974AF128FF88}" srcOrd="0" destOrd="0" presId="urn:microsoft.com/office/officeart/2005/8/layout/hierarchy1"/>
    <dgm:cxn modelId="{2C321AC1-3261-4DEF-AA59-C7C595B9956E}" type="presParOf" srcId="{D590C2FC-EC37-415B-A425-974AF128FF88}" destId="{DF3B4812-8E36-4D8B-9BFF-C63723C17F63}" srcOrd="0" destOrd="0" presId="urn:microsoft.com/office/officeart/2005/8/layout/hierarchy1"/>
    <dgm:cxn modelId="{B01FFED2-9307-4351-AD0D-7EF7208DF497}" type="presParOf" srcId="{DF3B4812-8E36-4D8B-9BFF-C63723C17F63}" destId="{475B0B55-995A-47E1-91FA-6C28E8E75A03}" srcOrd="0" destOrd="0" presId="urn:microsoft.com/office/officeart/2005/8/layout/hierarchy1"/>
    <dgm:cxn modelId="{D3161974-D161-46AA-A271-CD4EFC1CEC84}" type="presParOf" srcId="{DF3B4812-8E36-4D8B-9BFF-C63723C17F63}" destId="{C59507A3-4BAA-463D-AFCF-14E5F6497A3D}" srcOrd="1" destOrd="0" presId="urn:microsoft.com/office/officeart/2005/8/layout/hierarchy1"/>
    <dgm:cxn modelId="{5DE037F9-B381-40F4-BA5A-29515857FDC3}" type="presParOf" srcId="{D590C2FC-EC37-415B-A425-974AF128FF88}" destId="{20EA2A14-00B5-4475-A1A7-A4DEF664DD4F}" srcOrd="1" destOrd="0" presId="urn:microsoft.com/office/officeart/2005/8/layout/hierarchy1"/>
    <dgm:cxn modelId="{9BDDF66F-EDA7-403E-80B0-91E2C27D26A5}" type="presParOf" srcId="{20EA2A14-00B5-4475-A1A7-A4DEF664DD4F}" destId="{E8EF5305-B48E-4755-BEAB-CA9146FB7929}" srcOrd="0" destOrd="0" presId="urn:microsoft.com/office/officeart/2005/8/layout/hierarchy1"/>
    <dgm:cxn modelId="{4A9CB5DA-D829-4BDE-BFB5-8F07DBAF0709}" type="presParOf" srcId="{20EA2A14-00B5-4475-A1A7-A4DEF664DD4F}" destId="{800D682C-A9FD-465E-B94B-0E7EE04BAB79}" srcOrd="1" destOrd="0" presId="urn:microsoft.com/office/officeart/2005/8/layout/hierarchy1"/>
    <dgm:cxn modelId="{84C7E4E3-C01F-4EAA-8BBF-28B02A2BBC66}" type="presParOf" srcId="{800D682C-A9FD-465E-B94B-0E7EE04BAB79}" destId="{24752C6A-D9DA-43A8-BFFF-002CFBDC26E4}" srcOrd="0" destOrd="0" presId="urn:microsoft.com/office/officeart/2005/8/layout/hierarchy1"/>
    <dgm:cxn modelId="{A6CD5ABA-7269-4A45-A0DC-59047AC98904}" type="presParOf" srcId="{24752C6A-D9DA-43A8-BFFF-002CFBDC26E4}" destId="{4B11AD49-603B-4027-9B4E-4E32211596A5}" srcOrd="0" destOrd="0" presId="urn:microsoft.com/office/officeart/2005/8/layout/hierarchy1"/>
    <dgm:cxn modelId="{FAAFA067-FB5E-45D8-9959-85323FED6A0D}" type="presParOf" srcId="{24752C6A-D9DA-43A8-BFFF-002CFBDC26E4}" destId="{A135ED2D-29F7-4EFB-8AD8-3B4EB4823BE4}" srcOrd="1" destOrd="0" presId="urn:microsoft.com/office/officeart/2005/8/layout/hierarchy1"/>
    <dgm:cxn modelId="{97EA577E-A977-4485-8D84-FF010686960F}" type="presParOf" srcId="{800D682C-A9FD-465E-B94B-0E7EE04BAB79}" destId="{B1A8F31F-EE0C-4BF1-97E0-B53F9032C4A1}" srcOrd="1" destOrd="0" presId="urn:microsoft.com/office/officeart/2005/8/layout/hierarchy1"/>
    <dgm:cxn modelId="{B6F3397A-2F05-4381-A938-3304219B1F84}" type="presParOf" srcId="{B1A8F31F-EE0C-4BF1-97E0-B53F9032C4A1}" destId="{C16666B2-4FC4-4286-A7E3-435824E22A82}" srcOrd="0" destOrd="0" presId="urn:microsoft.com/office/officeart/2005/8/layout/hierarchy1"/>
    <dgm:cxn modelId="{8441F9EC-5ACE-4F2C-9E55-07FBCD696515}" type="presParOf" srcId="{B1A8F31F-EE0C-4BF1-97E0-B53F9032C4A1}" destId="{6E557233-55D0-4256-AD72-97C0D5730068}" srcOrd="1" destOrd="0" presId="urn:microsoft.com/office/officeart/2005/8/layout/hierarchy1"/>
    <dgm:cxn modelId="{AF2014D4-5CBB-416C-8D22-29635458AECB}" type="presParOf" srcId="{6E557233-55D0-4256-AD72-97C0D5730068}" destId="{8BFE9EBB-CD91-4FC3-B19A-44927BD12E06}" srcOrd="0" destOrd="0" presId="urn:microsoft.com/office/officeart/2005/8/layout/hierarchy1"/>
    <dgm:cxn modelId="{2FC870CA-3B76-48A8-8CBF-16F09D23EDCA}" type="presParOf" srcId="{8BFE9EBB-CD91-4FC3-B19A-44927BD12E06}" destId="{D89B3B93-6524-4B3D-ABEA-FBB3592557D5}" srcOrd="0" destOrd="0" presId="urn:microsoft.com/office/officeart/2005/8/layout/hierarchy1"/>
    <dgm:cxn modelId="{B0C9F3B2-31E0-48D8-9F4C-09866418B9E2}" type="presParOf" srcId="{8BFE9EBB-CD91-4FC3-B19A-44927BD12E06}" destId="{FF700052-471F-497D-AAC6-775D06095A4E}" srcOrd="1" destOrd="0" presId="urn:microsoft.com/office/officeart/2005/8/layout/hierarchy1"/>
    <dgm:cxn modelId="{D3585F13-CB4D-4ACD-88B5-222DC0575AB0}" type="presParOf" srcId="{6E557233-55D0-4256-AD72-97C0D5730068}" destId="{FE7957BD-6B81-45ED-A1CC-467156B23F72}" srcOrd="1" destOrd="0" presId="urn:microsoft.com/office/officeart/2005/8/layout/hierarchy1"/>
    <dgm:cxn modelId="{64237D7B-E3FC-40F5-940C-5D9BFC78B935}" type="presParOf" srcId="{FE7957BD-6B81-45ED-A1CC-467156B23F72}" destId="{9CC8980B-EA09-4DE1-8698-AA6C5F24A32A}" srcOrd="0" destOrd="0" presId="urn:microsoft.com/office/officeart/2005/8/layout/hierarchy1"/>
    <dgm:cxn modelId="{9AEDF740-8B0D-4D19-857D-95A18AE64FC7}" type="presParOf" srcId="{FE7957BD-6B81-45ED-A1CC-467156B23F72}" destId="{94161576-7F62-433C-8E39-4D6228BC2242}" srcOrd="1" destOrd="0" presId="urn:microsoft.com/office/officeart/2005/8/layout/hierarchy1"/>
    <dgm:cxn modelId="{09586F61-0571-485D-8D2F-B81BE57D6042}" type="presParOf" srcId="{94161576-7F62-433C-8E39-4D6228BC2242}" destId="{A350B732-7277-4D94-8A98-D500EAD1360C}" srcOrd="0" destOrd="0" presId="urn:microsoft.com/office/officeart/2005/8/layout/hierarchy1"/>
    <dgm:cxn modelId="{7A19C490-8192-4D0E-99BA-3D3882E255BC}" type="presParOf" srcId="{A350B732-7277-4D94-8A98-D500EAD1360C}" destId="{66F3C0F4-9546-437A-A367-6466DDD7E349}" srcOrd="0" destOrd="0" presId="urn:microsoft.com/office/officeart/2005/8/layout/hierarchy1"/>
    <dgm:cxn modelId="{18A54769-D8B5-4B81-B179-83451C37E381}" type="presParOf" srcId="{A350B732-7277-4D94-8A98-D500EAD1360C}" destId="{353B8486-9467-4A00-83BE-A2E8EEF0D53B}" srcOrd="1" destOrd="0" presId="urn:microsoft.com/office/officeart/2005/8/layout/hierarchy1"/>
    <dgm:cxn modelId="{AED994E6-9054-4BFD-B760-5BCC70649AD3}" type="presParOf" srcId="{94161576-7F62-433C-8E39-4D6228BC2242}" destId="{DDED40B3-E733-43FA-8639-2C20C707F4F9}" srcOrd="1" destOrd="0" presId="urn:microsoft.com/office/officeart/2005/8/layout/hierarchy1"/>
    <dgm:cxn modelId="{15AB3482-C08E-44C2-BF57-F59F49101781}" type="presParOf" srcId="{DDED40B3-E733-43FA-8639-2C20C707F4F9}" destId="{8C9A60E9-1D18-4D78-B818-59FD79866338}" srcOrd="0" destOrd="0" presId="urn:microsoft.com/office/officeart/2005/8/layout/hierarchy1"/>
    <dgm:cxn modelId="{87BF668D-B514-4735-85EB-B2AA82A6241E}" type="presParOf" srcId="{DDED40B3-E733-43FA-8639-2C20C707F4F9}" destId="{9E565056-3006-4F21-A587-0BBC0748A776}" srcOrd="1" destOrd="0" presId="urn:microsoft.com/office/officeart/2005/8/layout/hierarchy1"/>
    <dgm:cxn modelId="{B5441548-F492-4B53-AF6F-1C4768C06AC6}" type="presParOf" srcId="{9E565056-3006-4F21-A587-0BBC0748A776}" destId="{5DB03823-97BD-41C0-AD6D-FE798C534C85}" srcOrd="0" destOrd="0" presId="urn:microsoft.com/office/officeart/2005/8/layout/hierarchy1"/>
    <dgm:cxn modelId="{2165DC8E-871D-423B-AEE6-4451D7552898}" type="presParOf" srcId="{5DB03823-97BD-41C0-AD6D-FE798C534C85}" destId="{430D3BAE-7E34-4CDD-A4CD-34B809C8E351}" srcOrd="0" destOrd="0" presId="urn:microsoft.com/office/officeart/2005/8/layout/hierarchy1"/>
    <dgm:cxn modelId="{245CA194-357A-498A-AD0C-715D98182521}" type="presParOf" srcId="{5DB03823-97BD-41C0-AD6D-FE798C534C85}" destId="{BE9081B3-0ECD-4F53-A784-D8035D22FFE7}" srcOrd="1" destOrd="0" presId="urn:microsoft.com/office/officeart/2005/8/layout/hierarchy1"/>
    <dgm:cxn modelId="{B6D99F56-0D36-48F6-A452-A727A1DEE872}" type="presParOf" srcId="{9E565056-3006-4F21-A587-0BBC0748A776}" destId="{6D003657-B171-4D5C-A869-5D981B18DE2D}" srcOrd="1" destOrd="0" presId="urn:microsoft.com/office/officeart/2005/8/layout/hierarchy1"/>
    <dgm:cxn modelId="{F8C82964-2888-455A-A3E0-279D54346737}" type="presParOf" srcId="{6D003657-B171-4D5C-A869-5D981B18DE2D}" destId="{1966A9D2-1BB2-4983-B9AF-1C06649255E6}" srcOrd="0" destOrd="0" presId="urn:microsoft.com/office/officeart/2005/8/layout/hierarchy1"/>
    <dgm:cxn modelId="{2CACCE2C-32E8-4350-BDE4-8C13B5F81B8F}" type="presParOf" srcId="{6D003657-B171-4D5C-A869-5D981B18DE2D}" destId="{22564EF4-87D2-4F19-A50E-B7C6ECB00140}" srcOrd="1" destOrd="0" presId="urn:microsoft.com/office/officeart/2005/8/layout/hierarchy1"/>
    <dgm:cxn modelId="{788F6396-ECD6-4671-8458-04DA919EC839}" type="presParOf" srcId="{22564EF4-87D2-4F19-A50E-B7C6ECB00140}" destId="{BD32AFB4-E063-4E9D-BDDF-E7D4F1630CC4}" srcOrd="0" destOrd="0" presId="urn:microsoft.com/office/officeart/2005/8/layout/hierarchy1"/>
    <dgm:cxn modelId="{5CDBFCF2-4812-435B-9801-0B9491D15A41}" type="presParOf" srcId="{BD32AFB4-E063-4E9D-BDDF-E7D4F1630CC4}" destId="{857978A6-6794-4ADF-8A74-D80094D8168B}" srcOrd="0" destOrd="0" presId="urn:microsoft.com/office/officeart/2005/8/layout/hierarchy1"/>
    <dgm:cxn modelId="{E30C81E6-6BF5-4825-9DA2-F73C3E281353}" type="presParOf" srcId="{BD32AFB4-E063-4E9D-BDDF-E7D4F1630CC4}" destId="{466A689C-3A45-49B1-9CD3-D0CA96F6458F}" srcOrd="1" destOrd="0" presId="urn:microsoft.com/office/officeart/2005/8/layout/hierarchy1"/>
    <dgm:cxn modelId="{E29B0B1D-044C-43B0-AB21-6C5DFAF751A1}" type="presParOf" srcId="{22564EF4-87D2-4F19-A50E-B7C6ECB00140}" destId="{1893E29C-162C-4A80-BBAD-AF3E58C8D2EB}" srcOrd="1" destOrd="0" presId="urn:microsoft.com/office/officeart/2005/8/layout/hierarchy1"/>
    <dgm:cxn modelId="{5549A2AD-7885-450D-A014-118B072920ED}" type="presParOf" srcId="{DDED40B3-E733-43FA-8639-2C20C707F4F9}" destId="{3B434DEE-FE82-4279-B52C-01A15697152A}" srcOrd="2" destOrd="0" presId="urn:microsoft.com/office/officeart/2005/8/layout/hierarchy1"/>
    <dgm:cxn modelId="{71AB8B60-794C-4207-BB4C-CE01B0D2A9FE}" type="presParOf" srcId="{DDED40B3-E733-43FA-8639-2C20C707F4F9}" destId="{0DDE65F5-F6FD-44DA-BF8B-D7ACEC149D19}" srcOrd="3" destOrd="0" presId="urn:microsoft.com/office/officeart/2005/8/layout/hierarchy1"/>
    <dgm:cxn modelId="{EB2BB4D4-54C8-4EC6-9083-A6945082B3D4}" type="presParOf" srcId="{0DDE65F5-F6FD-44DA-BF8B-D7ACEC149D19}" destId="{AF27F609-883B-4099-A834-00A4EACDDA37}" srcOrd="0" destOrd="0" presId="urn:microsoft.com/office/officeart/2005/8/layout/hierarchy1"/>
    <dgm:cxn modelId="{6EF092B5-A0EC-4962-80CB-C9A2E7C22356}" type="presParOf" srcId="{AF27F609-883B-4099-A834-00A4EACDDA37}" destId="{22159A59-DA28-4C32-B1C4-D12D6FF64BE1}" srcOrd="0" destOrd="0" presId="urn:microsoft.com/office/officeart/2005/8/layout/hierarchy1"/>
    <dgm:cxn modelId="{F2F8D1CE-43DC-44FB-B224-A041C3B3C259}" type="presParOf" srcId="{AF27F609-883B-4099-A834-00A4EACDDA37}" destId="{670753A5-D577-4556-845F-E1DE9DFA75E0}" srcOrd="1" destOrd="0" presId="urn:microsoft.com/office/officeart/2005/8/layout/hierarchy1"/>
    <dgm:cxn modelId="{86146648-8700-4534-871B-115BD31C2F52}" type="presParOf" srcId="{0DDE65F5-F6FD-44DA-BF8B-D7ACEC149D19}" destId="{ACCC93A3-C38B-43E7-9AF7-185B6DB6D91A}" srcOrd="1" destOrd="0" presId="urn:microsoft.com/office/officeart/2005/8/layout/hierarchy1"/>
    <dgm:cxn modelId="{EF9E3685-85DE-4506-A8D9-D5EB997D87ED}" type="presParOf" srcId="{ACCC93A3-C38B-43E7-9AF7-185B6DB6D91A}" destId="{AF4DD83E-ADC9-4A62-8551-C0F938341588}" srcOrd="0" destOrd="0" presId="urn:microsoft.com/office/officeart/2005/8/layout/hierarchy1"/>
    <dgm:cxn modelId="{939B747F-94F7-4299-A3EC-366476E01601}" type="presParOf" srcId="{ACCC93A3-C38B-43E7-9AF7-185B6DB6D91A}" destId="{07222BCB-3A56-4578-BB58-25BF47BA72BB}" srcOrd="1" destOrd="0" presId="urn:microsoft.com/office/officeart/2005/8/layout/hierarchy1"/>
    <dgm:cxn modelId="{8ED05179-F6E6-4A48-8DBA-2BF139B9513D}" type="presParOf" srcId="{07222BCB-3A56-4578-BB58-25BF47BA72BB}" destId="{C127E70D-E822-4C8B-9BA5-C1357D17554C}" srcOrd="0" destOrd="0" presId="urn:microsoft.com/office/officeart/2005/8/layout/hierarchy1"/>
    <dgm:cxn modelId="{A986D3D9-3EC5-43A5-85C1-AC43C9834DF4}" type="presParOf" srcId="{C127E70D-E822-4C8B-9BA5-C1357D17554C}" destId="{C801893B-BE71-430D-89B8-49D6B29307F2}" srcOrd="0" destOrd="0" presId="urn:microsoft.com/office/officeart/2005/8/layout/hierarchy1"/>
    <dgm:cxn modelId="{91058A14-0E10-4FC4-AD33-843790C082AB}" type="presParOf" srcId="{C127E70D-E822-4C8B-9BA5-C1357D17554C}" destId="{0F62D3E6-6823-4ED3-81C0-C242EFBDF957}" srcOrd="1" destOrd="0" presId="urn:microsoft.com/office/officeart/2005/8/layout/hierarchy1"/>
    <dgm:cxn modelId="{61D1B6F4-A410-4C93-8EDF-722BA62281E9}" type="presParOf" srcId="{07222BCB-3A56-4578-BB58-25BF47BA72BB}" destId="{392CCDC9-5F9F-400A-93AB-999A7AA74AE1}" srcOrd="1" destOrd="0" presId="urn:microsoft.com/office/officeart/2005/8/layout/hierarchy1"/>
    <dgm:cxn modelId="{0C571139-E972-4CC9-A897-26EAC3F7B267}" type="presParOf" srcId="{392CCDC9-5F9F-400A-93AB-999A7AA74AE1}" destId="{0D5C1CE8-267E-42A9-B5DA-73392A5846B9}" srcOrd="0" destOrd="0" presId="urn:microsoft.com/office/officeart/2005/8/layout/hierarchy1"/>
    <dgm:cxn modelId="{5A2A2643-6B61-48B2-B5B6-5828B9340021}" type="presParOf" srcId="{392CCDC9-5F9F-400A-93AB-999A7AA74AE1}" destId="{20924CCC-035B-4191-A381-5E17965933A5}" srcOrd="1" destOrd="0" presId="urn:microsoft.com/office/officeart/2005/8/layout/hierarchy1"/>
    <dgm:cxn modelId="{428C2014-E1C1-43EC-BE95-735BDB00142D}" type="presParOf" srcId="{20924CCC-035B-4191-A381-5E17965933A5}" destId="{3C179C62-8F5F-4F9F-87B4-49C55F2BD207}" srcOrd="0" destOrd="0" presId="urn:microsoft.com/office/officeart/2005/8/layout/hierarchy1"/>
    <dgm:cxn modelId="{74A41B1E-37F7-44E7-869C-38C0462F931B}" type="presParOf" srcId="{3C179C62-8F5F-4F9F-87B4-49C55F2BD207}" destId="{C4D3DAE9-0FAE-4FE3-919F-A11D78FF063F}" srcOrd="0" destOrd="0" presId="urn:microsoft.com/office/officeart/2005/8/layout/hierarchy1"/>
    <dgm:cxn modelId="{D79E3F2F-FF11-412A-9C62-82C7088D7CDC}" type="presParOf" srcId="{3C179C62-8F5F-4F9F-87B4-49C55F2BD207}" destId="{05937F66-FE27-4685-864B-98CB7697DB44}" srcOrd="1" destOrd="0" presId="urn:microsoft.com/office/officeart/2005/8/layout/hierarchy1"/>
    <dgm:cxn modelId="{54D53850-5766-4A77-8E79-C966B72C77CE}" type="presParOf" srcId="{20924CCC-035B-4191-A381-5E17965933A5}" destId="{EFD948E3-D7D9-4886-8706-7B71B2EC22F8}" srcOrd="1" destOrd="0" presId="urn:microsoft.com/office/officeart/2005/8/layout/hierarchy1"/>
    <dgm:cxn modelId="{A747B48C-CE05-4A1D-BCD3-B1B5BF1FF182}" type="presParOf" srcId="{EFD948E3-D7D9-4886-8706-7B71B2EC22F8}" destId="{C3869214-EDF9-4F82-A740-9163C29C2A70}" srcOrd="0" destOrd="0" presId="urn:microsoft.com/office/officeart/2005/8/layout/hierarchy1"/>
    <dgm:cxn modelId="{33CE5678-5899-4E6A-94CE-BF486D0C3BDB}" type="presParOf" srcId="{EFD948E3-D7D9-4886-8706-7B71B2EC22F8}" destId="{233057CB-11E9-4EDE-95CD-D717F37B4D70}" srcOrd="1" destOrd="0" presId="urn:microsoft.com/office/officeart/2005/8/layout/hierarchy1"/>
    <dgm:cxn modelId="{C7D5FF5E-25E6-45B8-9B23-3CFA8F952694}" type="presParOf" srcId="{233057CB-11E9-4EDE-95CD-D717F37B4D70}" destId="{840DEF65-6D45-4AB3-B22A-1B1D2A1C16E6}" srcOrd="0" destOrd="0" presId="urn:microsoft.com/office/officeart/2005/8/layout/hierarchy1"/>
    <dgm:cxn modelId="{076AF49D-960A-4A2C-B5CC-6520FB2FD382}" type="presParOf" srcId="{840DEF65-6D45-4AB3-B22A-1B1D2A1C16E6}" destId="{7AD898FC-3476-4A3E-BB87-BA7CFE5AB265}" srcOrd="0" destOrd="0" presId="urn:microsoft.com/office/officeart/2005/8/layout/hierarchy1"/>
    <dgm:cxn modelId="{EDF02E65-2FEE-46FA-8F30-794C4008A509}" type="presParOf" srcId="{840DEF65-6D45-4AB3-B22A-1B1D2A1C16E6}" destId="{9D5E72D7-98A1-4747-BD53-376D60F6A936}" srcOrd="1" destOrd="0" presId="urn:microsoft.com/office/officeart/2005/8/layout/hierarchy1"/>
    <dgm:cxn modelId="{0126E47D-D389-418D-B7DE-4EE3BBB932B3}" type="presParOf" srcId="{233057CB-11E9-4EDE-95CD-D717F37B4D70}" destId="{CBC22ABE-2ACE-4C9D-9E11-EFD359457892}" srcOrd="1" destOrd="0" presId="urn:microsoft.com/office/officeart/2005/8/layout/hierarchy1"/>
    <dgm:cxn modelId="{22CD0327-DA8E-417F-A32C-B5FDD5064931}" type="presParOf" srcId="{392CCDC9-5F9F-400A-93AB-999A7AA74AE1}" destId="{4CD45CA3-C89B-4AC3-BA2D-8361594C3EF6}" srcOrd="2" destOrd="0" presId="urn:microsoft.com/office/officeart/2005/8/layout/hierarchy1"/>
    <dgm:cxn modelId="{4FE3610F-326E-4EEA-BB70-1C2C946DC677}" type="presParOf" srcId="{392CCDC9-5F9F-400A-93AB-999A7AA74AE1}" destId="{E6FC03AF-C40F-435D-9A8B-C3F60ABB74F5}" srcOrd="3" destOrd="0" presId="urn:microsoft.com/office/officeart/2005/8/layout/hierarchy1"/>
    <dgm:cxn modelId="{CFDBCE53-6E36-4D36-A73C-3073719B808B}" type="presParOf" srcId="{E6FC03AF-C40F-435D-9A8B-C3F60ABB74F5}" destId="{32BB58CD-B34B-42B6-B30B-DFE553C507CD}" srcOrd="0" destOrd="0" presId="urn:microsoft.com/office/officeart/2005/8/layout/hierarchy1"/>
    <dgm:cxn modelId="{DFF89BBC-99AD-407A-9A55-5FD2CEF4A7D2}" type="presParOf" srcId="{32BB58CD-B34B-42B6-B30B-DFE553C507CD}" destId="{E5B7DEFE-542E-48E3-8DD9-DBD3B243F932}" srcOrd="0" destOrd="0" presId="urn:microsoft.com/office/officeart/2005/8/layout/hierarchy1"/>
    <dgm:cxn modelId="{63D106D3-172E-4917-B3B2-1600F8E6342C}" type="presParOf" srcId="{32BB58CD-B34B-42B6-B30B-DFE553C507CD}" destId="{D11C1D4B-8C8C-4E87-809A-CE0F60209BDB}" srcOrd="1" destOrd="0" presId="urn:microsoft.com/office/officeart/2005/8/layout/hierarchy1"/>
    <dgm:cxn modelId="{12B7B70F-6385-46D9-94F0-E1601D0311F1}" type="presParOf" srcId="{E6FC03AF-C40F-435D-9A8B-C3F60ABB74F5}" destId="{09AA6284-17CD-4F1A-94EF-849A43DFA2F7}" srcOrd="1" destOrd="0" presId="urn:microsoft.com/office/officeart/2005/8/layout/hierarchy1"/>
    <dgm:cxn modelId="{C944E8CC-4899-4F79-AAA5-4D774872062A}" type="presParOf" srcId="{09AA6284-17CD-4F1A-94EF-849A43DFA2F7}" destId="{4C39ACAC-A1EB-434E-98DB-919CA941FEE2}" srcOrd="0" destOrd="0" presId="urn:microsoft.com/office/officeart/2005/8/layout/hierarchy1"/>
    <dgm:cxn modelId="{10360107-BDD9-4C88-9381-94D8B52CCB1D}" type="presParOf" srcId="{09AA6284-17CD-4F1A-94EF-849A43DFA2F7}" destId="{4F0A5FA8-0410-41A2-BB94-8DE9574B787F}" srcOrd="1" destOrd="0" presId="urn:microsoft.com/office/officeart/2005/8/layout/hierarchy1"/>
    <dgm:cxn modelId="{6012E416-544B-4108-B48C-16FA41C04BDC}" type="presParOf" srcId="{4F0A5FA8-0410-41A2-BB94-8DE9574B787F}" destId="{1A3910C8-A7F6-4535-99F4-A77FB4812E19}" srcOrd="0" destOrd="0" presId="urn:microsoft.com/office/officeart/2005/8/layout/hierarchy1"/>
    <dgm:cxn modelId="{00D74A1E-F560-436D-87BD-0B96237ABD14}" type="presParOf" srcId="{1A3910C8-A7F6-4535-99F4-A77FB4812E19}" destId="{5BFA7E90-592C-4A0C-8A7D-41A1AAEFC892}" srcOrd="0" destOrd="0" presId="urn:microsoft.com/office/officeart/2005/8/layout/hierarchy1"/>
    <dgm:cxn modelId="{B395E916-1FD9-4BF9-A1EB-2555485EE4BB}" type="presParOf" srcId="{1A3910C8-A7F6-4535-99F4-A77FB4812E19}" destId="{B7667D17-9D6D-400B-B0DD-3D91C65C21CC}" srcOrd="1" destOrd="0" presId="urn:microsoft.com/office/officeart/2005/8/layout/hierarchy1"/>
    <dgm:cxn modelId="{0CD6F240-1257-40FD-B08F-E804FAF2E368}" type="presParOf" srcId="{4F0A5FA8-0410-41A2-BB94-8DE9574B787F}" destId="{E9304CC2-A516-4D88-94D6-3F27ABD6CE6A}" srcOrd="1" destOrd="0" presId="urn:microsoft.com/office/officeart/2005/8/layout/hierarchy1"/>
    <dgm:cxn modelId="{B51A39D1-CF2D-4EDC-8786-ED90AF483B72}" type="presParOf" srcId="{B1A8F31F-EE0C-4BF1-97E0-B53F9032C4A1}" destId="{D66B9C2E-0677-40B3-8F06-D4AA29B13DAD}" srcOrd="2" destOrd="0" presId="urn:microsoft.com/office/officeart/2005/8/layout/hierarchy1"/>
    <dgm:cxn modelId="{35CC5078-C423-46A8-A0A7-797B127D1403}" type="presParOf" srcId="{B1A8F31F-EE0C-4BF1-97E0-B53F9032C4A1}" destId="{A33DE1A5-C85F-452C-A87A-C8D2AEE5DCA4}" srcOrd="3" destOrd="0" presId="urn:microsoft.com/office/officeart/2005/8/layout/hierarchy1"/>
    <dgm:cxn modelId="{D9083AA0-331D-419D-A043-3F3A6D905E89}" type="presParOf" srcId="{A33DE1A5-C85F-452C-A87A-C8D2AEE5DCA4}" destId="{2B258AFA-5D40-4374-9C7F-64330B1801AA}" srcOrd="0" destOrd="0" presId="urn:microsoft.com/office/officeart/2005/8/layout/hierarchy1"/>
    <dgm:cxn modelId="{23E48DC7-E7ED-4731-8A8E-6FF4952AAEA3}" type="presParOf" srcId="{2B258AFA-5D40-4374-9C7F-64330B1801AA}" destId="{B64AF94B-6680-47E8-9865-322B90B599D6}" srcOrd="0" destOrd="0" presId="urn:microsoft.com/office/officeart/2005/8/layout/hierarchy1"/>
    <dgm:cxn modelId="{A04B6A81-5BAC-4F5C-8183-F7F283A7ACBB}" type="presParOf" srcId="{2B258AFA-5D40-4374-9C7F-64330B1801AA}" destId="{C70113D3-7B44-435F-825C-03708876EC2E}" srcOrd="1" destOrd="0" presId="urn:microsoft.com/office/officeart/2005/8/layout/hierarchy1"/>
    <dgm:cxn modelId="{A1B3A6D5-B7AE-4446-A583-6EC96B7CFED4}" type="presParOf" srcId="{A33DE1A5-C85F-452C-A87A-C8D2AEE5DCA4}" destId="{E0F3B0D0-4E4F-43D1-B277-EFF990EAAB8A}" srcOrd="1" destOrd="0" presId="urn:microsoft.com/office/officeart/2005/8/layout/hierarchy1"/>
    <dgm:cxn modelId="{78210603-905B-4AD4-8CB8-582E13616E5C}" type="presParOf" srcId="{E0F3B0D0-4E4F-43D1-B277-EFF990EAAB8A}" destId="{BA11437B-7230-441F-8E91-C70133CBC81B}" srcOrd="0" destOrd="0" presId="urn:microsoft.com/office/officeart/2005/8/layout/hierarchy1"/>
    <dgm:cxn modelId="{C78FCE92-8F68-4877-B21A-EE087B912D47}" type="presParOf" srcId="{E0F3B0D0-4E4F-43D1-B277-EFF990EAAB8A}" destId="{39725CA1-8391-461B-9072-F430CC61C04B}" srcOrd="1" destOrd="0" presId="urn:microsoft.com/office/officeart/2005/8/layout/hierarchy1"/>
    <dgm:cxn modelId="{F1CF0F1A-5829-44F6-B6B1-D4244CD08140}" type="presParOf" srcId="{39725CA1-8391-461B-9072-F430CC61C04B}" destId="{1815405A-6972-4E7D-8980-D6D37D2E0A12}" srcOrd="0" destOrd="0" presId="urn:microsoft.com/office/officeart/2005/8/layout/hierarchy1"/>
    <dgm:cxn modelId="{D5E7A163-1533-4784-A3FA-540B0E1E99F1}" type="presParOf" srcId="{1815405A-6972-4E7D-8980-D6D37D2E0A12}" destId="{34F588B2-4005-4653-88C5-F71648281831}" srcOrd="0" destOrd="0" presId="urn:microsoft.com/office/officeart/2005/8/layout/hierarchy1"/>
    <dgm:cxn modelId="{F65CF263-0EE6-4895-A7D1-884B6EA6CA48}" type="presParOf" srcId="{1815405A-6972-4E7D-8980-D6D37D2E0A12}" destId="{F4131B7C-5CE8-408C-933C-041BE2217CD4}" srcOrd="1" destOrd="0" presId="urn:microsoft.com/office/officeart/2005/8/layout/hierarchy1"/>
    <dgm:cxn modelId="{0D04AA36-A893-45CB-AF94-34F4978F0B2A}" type="presParOf" srcId="{39725CA1-8391-461B-9072-F430CC61C04B}" destId="{2BFD342F-3759-4E00-B75C-64EC22A9C0F6}" srcOrd="1" destOrd="0" presId="urn:microsoft.com/office/officeart/2005/8/layout/hierarchy1"/>
    <dgm:cxn modelId="{6E62157D-2BA8-487F-AB91-3F279C594BB9}" type="presParOf" srcId="{2BFD342F-3759-4E00-B75C-64EC22A9C0F6}" destId="{40EB512B-51CD-4C2E-B2BA-969E0B45BC8B}" srcOrd="0" destOrd="0" presId="urn:microsoft.com/office/officeart/2005/8/layout/hierarchy1"/>
    <dgm:cxn modelId="{599FF96E-2662-4E57-92CE-567A95C282FA}" type="presParOf" srcId="{2BFD342F-3759-4E00-B75C-64EC22A9C0F6}" destId="{6D93ECCA-84D8-4486-92EB-F40AE1CA5D1F}" srcOrd="1" destOrd="0" presId="urn:microsoft.com/office/officeart/2005/8/layout/hierarchy1"/>
    <dgm:cxn modelId="{A37343A5-F8C0-408A-A515-F36885059796}" type="presParOf" srcId="{6D93ECCA-84D8-4486-92EB-F40AE1CA5D1F}" destId="{5D2B04C5-E8D4-45E7-8C2F-77885C0877BA}" srcOrd="0" destOrd="0" presId="urn:microsoft.com/office/officeart/2005/8/layout/hierarchy1"/>
    <dgm:cxn modelId="{7E90F5B7-D649-4E37-8F1A-1FF0D4597EA7}" type="presParOf" srcId="{5D2B04C5-E8D4-45E7-8C2F-77885C0877BA}" destId="{B9AE80BA-2C52-4D96-A5DA-D5F9A479E1BA}" srcOrd="0" destOrd="0" presId="urn:microsoft.com/office/officeart/2005/8/layout/hierarchy1"/>
    <dgm:cxn modelId="{05E6CC5A-EAAD-4284-B4E7-14F737A62328}" type="presParOf" srcId="{5D2B04C5-E8D4-45E7-8C2F-77885C0877BA}" destId="{8F864421-E3D6-4A1C-B3DB-83880932ADBF}" srcOrd="1" destOrd="0" presId="urn:microsoft.com/office/officeart/2005/8/layout/hierarchy1"/>
    <dgm:cxn modelId="{14FAFA59-264E-4A1A-8656-78674B609898}" type="presParOf" srcId="{6D93ECCA-84D8-4486-92EB-F40AE1CA5D1F}" destId="{99C3175A-B82C-452B-A153-94D24B8EDC9B}" srcOrd="1" destOrd="0" presId="urn:microsoft.com/office/officeart/2005/8/layout/hierarchy1"/>
    <dgm:cxn modelId="{730BED8E-01E9-47AE-80F6-C8A3EC149E99}" type="presParOf" srcId="{99C3175A-B82C-452B-A153-94D24B8EDC9B}" destId="{64EFD827-6911-4D01-8760-B59A1D34377A}" srcOrd="0" destOrd="0" presId="urn:microsoft.com/office/officeart/2005/8/layout/hierarchy1"/>
    <dgm:cxn modelId="{F199362B-83C1-42EF-A5E4-21D29A795765}" type="presParOf" srcId="{99C3175A-B82C-452B-A153-94D24B8EDC9B}" destId="{EE59175A-3D37-44AF-9CA4-C6F1B383A00F}" srcOrd="1" destOrd="0" presId="urn:microsoft.com/office/officeart/2005/8/layout/hierarchy1"/>
    <dgm:cxn modelId="{B849BBA7-494A-4E48-973C-E49942D85757}" type="presParOf" srcId="{EE59175A-3D37-44AF-9CA4-C6F1B383A00F}" destId="{2E2F3AA4-6B32-42AB-A6F8-68BA873B6F9B}" srcOrd="0" destOrd="0" presId="urn:microsoft.com/office/officeart/2005/8/layout/hierarchy1"/>
    <dgm:cxn modelId="{788E40B5-BE03-4286-AAB8-09D9953D9074}" type="presParOf" srcId="{2E2F3AA4-6B32-42AB-A6F8-68BA873B6F9B}" destId="{7AEF6FD3-6F01-4AD3-81F7-917939F0D19C}" srcOrd="0" destOrd="0" presId="urn:microsoft.com/office/officeart/2005/8/layout/hierarchy1"/>
    <dgm:cxn modelId="{2BB52DFA-22EC-4E7F-B3A1-923D7C1DE735}" type="presParOf" srcId="{2E2F3AA4-6B32-42AB-A6F8-68BA873B6F9B}" destId="{E1D8CEC7-F992-44EB-B86C-2958B57F1DBF}" srcOrd="1" destOrd="0" presId="urn:microsoft.com/office/officeart/2005/8/layout/hierarchy1"/>
    <dgm:cxn modelId="{EB9A7EAC-DF08-4478-9DCF-F2428058D480}" type="presParOf" srcId="{EE59175A-3D37-44AF-9CA4-C6F1B383A00F}" destId="{E1F29ED2-7615-445C-BEA6-9931DB4651EA}" srcOrd="1" destOrd="0" presId="urn:microsoft.com/office/officeart/2005/8/layout/hierarchy1"/>
    <dgm:cxn modelId="{65251983-C9A9-4F6D-B7A2-463E80845DFB}" type="presParOf" srcId="{2BFD342F-3759-4E00-B75C-64EC22A9C0F6}" destId="{47AFDFD5-FAF3-4810-A1EC-C1117EFF3F3E}" srcOrd="2" destOrd="0" presId="urn:microsoft.com/office/officeart/2005/8/layout/hierarchy1"/>
    <dgm:cxn modelId="{090B39D4-D0E6-40A3-BDC3-6CE10F12EF65}" type="presParOf" srcId="{2BFD342F-3759-4E00-B75C-64EC22A9C0F6}" destId="{8D93CA5E-8564-4B37-BAFB-5C5CC5479DAC}" srcOrd="3" destOrd="0" presId="urn:microsoft.com/office/officeart/2005/8/layout/hierarchy1"/>
    <dgm:cxn modelId="{D9286EB4-0450-4C1F-95B5-78CD051961CD}" type="presParOf" srcId="{8D93CA5E-8564-4B37-BAFB-5C5CC5479DAC}" destId="{234E82E2-C223-4654-BF2D-5D4F1C1C0B78}" srcOrd="0" destOrd="0" presId="urn:microsoft.com/office/officeart/2005/8/layout/hierarchy1"/>
    <dgm:cxn modelId="{3CA51299-0DD3-435D-A465-99BF9C781064}" type="presParOf" srcId="{234E82E2-C223-4654-BF2D-5D4F1C1C0B78}" destId="{4DC92FCB-F56B-4DA7-8670-94C710FA37B8}" srcOrd="0" destOrd="0" presId="urn:microsoft.com/office/officeart/2005/8/layout/hierarchy1"/>
    <dgm:cxn modelId="{D285D6AA-48AC-4110-A058-A96DBB75ABCB}" type="presParOf" srcId="{234E82E2-C223-4654-BF2D-5D4F1C1C0B78}" destId="{51F66820-459A-450F-A44D-F45E32FC91D5}" srcOrd="1" destOrd="0" presId="urn:microsoft.com/office/officeart/2005/8/layout/hierarchy1"/>
    <dgm:cxn modelId="{12A6E2CC-6F9D-4430-BAFE-7B1FFD9CB96F}" type="presParOf" srcId="{8D93CA5E-8564-4B37-BAFB-5C5CC5479DAC}" destId="{31867962-2311-4CEA-86A4-BAF849E5FF79}" srcOrd="1" destOrd="0" presId="urn:microsoft.com/office/officeart/2005/8/layout/hierarchy1"/>
    <dgm:cxn modelId="{25EADBD5-8BE2-495B-BA44-ED0F951A57B0}" type="presParOf" srcId="{31867962-2311-4CEA-86A4-BAF849E5FF79}" destId="{6179419E-804E-4EFD-A08D-E1C8746E63F7}" srcOrd="0" destOrd="0" presId="urn:microsoft.com/office/officeart/2005/8/layout/hierarchy1"/>
    <dgm:cxn modelId="{E6A440B3-CEF1-4E21-AAA8-0441963642B8}" type="presParOf" srcId="{31867962-2311-4CEA-86A4-BAF849E5FF79}" destId="{1F624985-8B2D-4162-AB6D-891CE090AF8B}" srcOrd="1" destOrd="0" presId="urn:microsoft.com/office/officeart/2005/8/layout/hierarchy1"/>
    <dgm:cxn modelId="{32385A1F-BD3C-4CF6-8B5F-EF053551F581}" type="presParOf" srcId="{1F624985-8B2D-4162-AB6D-891CE090AF8B}" destId="{57F36971-0248-4F38-93EC-2EEFC1A1D2EF}" srcOrd="0" destOrd="0" presId="urn:microsoft.com/office/officeart/2005/8/layout/hierarchy1"/>
    <dgm:cxn modelId="{6C89A24C-0C34-48BD-A49D-1603D179384B}" type="presParOf" srcId="{57F36971-0248-4F38-93EC-2EEFC1A1D2EF}" destId="{5E8F89CC-4E6B-4B59-B999-54134C0DB17A}" srcOrd="0" destOrd="0" presId="urn:microsoft.com/office/officeart/2005/8/layout/hierarchy1"/>
    <dgm:cxn modelId="{296B3D14-4E44-4AEC-B8B4-79263126137E}" type="presParOf" srcId="{57F36971-0248-4F38-93EC-2EEFC1A1D2EF}" destId="{B262E952-0B98-469D-B4F2-627046D5C56A}" srcOrd="1" destOrd="0" presId="urn:microsoft.com/office/officeart/2005/8/layout/hierarchy1"/>
    <dgm:cxn modelId="{2576C9E8-1906-4BE7-AFCF-5384B4F88387}" type="presParOf" srcId="{1F624985-8B2D-4162-AB6D-891CE090AF8B}" destId="{EFEE1810-9B1C-4854-94C5-FDDC1EDB73F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0F4F8DF-3A14-461A-B599-BE99D33596F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E31C65-2D56-4035-A189-5CEC5956E570}">
      <dgm:prSet phldrT="[Text]"/>
      <dgm:spPr/>
      <dgm:t>
        <a:bodyPr/>
        <a:lstStyle/>
        <a:p>
          <a:r>
            <a:rPr lang="en-US" dirty="0"/>
            <a:t>Document Modification in PCP</a:t>
          </a:r>
        </a:p>
      </dgm:t>
    </dgm:pt>
    <dgm:pt modelId="{C1F34D66-A71A-4763-B908-32C5DE62B540}" type="parTrans" cxnId="{D6D74E61-BCAB-4012-AAE0-6F9CA07726D1}">
      <dgm:prSet/>
      <dgm:spPr/>
      <dgm:t>
        <a:bodyPr/>
        <a:lstStyle/>
        <a:p>
          <a:endParaRPr lang="en-US"/>
        </a:p>
      </dgm:t>
    </dgm:pt>
    <dgm:pt modelId="{BDD8EE32-923E-480D-8B41-16DC0FFA90DA}" type="sibTrans" cxnId="{D6D74E61-BCAB-4012-AAE0-6F9CA07726D1}">
      <dgm:prSet/>
      <dgm:spPr/>
      <dgm:t>
        <a:bodyPr/>
        <a:lstStyle/>
        <a:p>
          <a:endParaRPr lang="en-US"/>
        </a:p>
      </dgm:t>
    </dgm:pt>
    <dgm:pt modelId="{AF806DBA-E3F2-44F4-9E93-BE2EDBA2B0DE}">
      <dgm:prSet phldrT="[Text]"/>
      <dgm:spPr/>
      <dgm:t>
        <a:bodyPr/>
        <a:lstStyle/>
        <a:p>
          <a:r>
            <a:rPr lang="en-US" dirty="0"/>
            <a:t>Challenging Behavior </a:t>
          </a:r>
          <a:r>
            <a:rPr lang="en-US" b="1" dirty="0"/>
            <a:t>IS</a:t>
          </a:r>
          <a:r>
            <a:rPr lang="en-US" dirty="0"/>
            <a:t> Part of Justification for Modification</a:t>
          </a:r>
        </a:p>
      </dgm:t>
    </dgm:pt>
    <dgm:pt modelId="{121980EF-E665-4326-82FA-CAC54DB5149F}" type="parTrans" cxnId="{95C878C1-EB7A-4072-9D9E-A5CCFEB21A9C}">
      <dgm:prSet/>
      <dgm:spPr/>
      <dgm:t>
        <a:bodyPr/>
        <a:lstStyle/>
        <a:p>
          <a:endParaRPr lang="en-US"/>
        </a:p>
      </dgm:t>
    </dgm:pt>
    <dgm:pt modelId="{F1171CB3-0534-4F52-9A15-5CBEB77B63F0}" type="sibTrans" cxnId="{95C878C1-EB7A-4072-9D9E-A5CCFEB21A9C}">
      <dgm:prSet/>
      <dgm:spPr/>
      <dgm:t>
        <a:bodyPr/>
        <a:lstStyle/>
        <a:p>
          <a:endParaRPr lang="en-US"/>
        </a:p>
      </dgm:t>
    </dgm:pt>
    <dgm:pt modelId="{16F56990-FD1E-48DB-940C-47911D12DF3B}">
      <dgm:prSet phldrT="[Text]"/>
      <dgm:spPr/>
      <dgm:t>
        <a:bodyPr/>
        <a:lstStyle/>
        <a:p>
          <a:r>
            <a:rPr lang="en-US" dirty="0"/>
            <a:t>Challenging Behavior </a:t>
          </a:r>
          <a:r>
            <a:rPr lang="en-US" b="1" dirty="0"/>
            <a:t>IS NOT </a:t>
          </a:r>
          <a:r>
            <a:rPr lang="en-US" dirty="0"/>
            <a:t>part of Justification for Modification</a:t>
          </a:r>
        </a:p>
      </dgm:t>
    </dgm:pt>
    <dgm:pt modelId="{927E2C97-F933-4EED-A246-88AC6F0603CC}" type="parTrans" cxnId="{16B5BE85-5520-413B-9178-DED518A9B2D2}">
      <dgm:prSet/>
      <dgm:spPr/>
      <dgm:t>
        <a:bodyPr/>
        <a:lstStyle/>
        <a:p>
          <a:endParaRPr lang="en-US"/>
        </a:p>
      </dgm:t>
    </dgm:pt>
    <dgm:pt modelId="{9E184E01-DAFC-4DD7-99BF-9E99E965D246}" type="sibTrans" cxnId="{16B5BE85-5520-413B-9178-DED518A9B2D2}">
      <dgm:prSet/>
      <dgm:spPr/>
      <dgm:t>
        <a:bodyPr/>
        <a:lstStyle/>
        <a:p>
          <a:endParaRPr lang="en-US"/>
        </a:p>
      </dgm:t>
    </dgm:pt>
    <dgm:pt modelId="{FDD1D4D7-F293-452B-85C2-750D9926EC7F}">
      <dgm:prSet/>
      <dgm:spPr/>
      <dgm:t>
        <a:bodyPr/>
        <a:lstStyle/>
        <a:p>
          <a:r>
            <a:rPr lang="en-US" dirty="0"/>
            <a:t>Based on Outcome of Process Step #3, Incorporate </a:t>
          </a:r>
          <a:r>
            <a:rPr lang="en-US" b="1" dirty="0"/>
            <a:t>Positive Support Plan or Behavior Management Plan </a:t>
          </a:r>
          <a:r>
            <a:rPr lang="en-US" dirty="0"/>
            <a:t>by Reference into PCP and Attach to PCP</a:t>
          </a:r>
        </a:p>
      </dgm:t>
    </dgm:pt>
    <dgm:pt modelId="{531BA649-B671-4286-9FB6-A923C667C906}" type="parTrans" cxnId="{57D75F8C-B0C9-43E7-85EA-369B7E774750}">
      <dgm:prSet/>
      <dgm:spPr/>
      <dgm:t>
        <a:bodyPr/>
        <a:lstStyle/>
        <a:p>
          <a:endParaRPr lang="en-US"/>
        </a:p>
      </dgm:t>
    </dgm:pt>
    <dgm:pt modelId="{9409FB49-3913-42CF-8098-69ABEFB3CDC0}" type="sibTrans" cxnId="{57D75F8C-B0C9-43E7-85EA-369B7E774750}">
      <dgm:prSet/>
      <dgm:spPr/>
      <dgm:t>
        <a:bodyPr/>
        <a:lstStyle/>
        <a:p>
          <a:endParaRPr lang="en-US"/>
        </a:p>
      </dgm:t>
    </dgm:pt>
    <dgm:pt modelId="{774323F3-718B-45E0-800B-450703A47B46}">
      <dgm:prSet/>
      <dgm:spPr/>
      <dgm:t>
        <a:bodyPr/>
        <a:lstStyle/>
        <a:p>
          <a:r>
            <a:rPr lang="en-US" dirty="0"/>
            <a:t>Based on Outcome of Process Step #3, if Modification </a:t>
          </a:r>
          <a:r>
            <a:rPr lang="en-US" u="sng" dirty="0"/>
            <a:t>Can</a:t>
          </a:r>
          <a:r>
            <a:rPr lang="en-US" dirty="0"/>
            <a:t> Be Included in PCP, Complete </a:t>
          </a:r>
          <a:r>
            <a:rPr lang="en-US" b="1" dirty="0"/>
            <a:t>PCP HCBS Modification Addendum </a:t>
          </a:r>
          <a:r>
            <a:rPr lang="en-US" dirty="0"/>
            <a:t>and Attach to PCP</a:t>
          </a:r>
        </a:p>
      </dgm:t>
    </dgm:pt>
    <dgm:pt modelId="{4844DCCE-9E2E-42D4-BA4D-A891C38ABA47}" type="parTrans" cxnId="{8FAA44D9-35E2-48A3-97F6-80429CA75AE9}">
      <dgm:prSet/>
      <dgm:spPr/>
      <dgm:t>
        <a:bodyPr/>
        <a:lstStyle/>
        <a:p>
          <a:endParaRPr lang="en-US"/>
        </a:p>
      </dgm:t>
    </dgm:pt>
    <dgm:pt modelId="{FB344D4A-8E99-45F5-A15B-82BA6487AA0B}" type="sibTrans" cxnId="{8FAA44D9-35E2-48A3-97F6-80429CA75AE9}">
      <dgm:prSet/>
      <dgm:spPr/>
      <dgm:t>
        <a:bodyPr/>
        <a:lstStyle/>
        <a:p>
          <a:endParaRPr lang="en-US"/>
        </a:p>
      </dgm:t>
    </dgm:pt>
    <dgm:pt modelId="{C4D187D0-676A-4513-AEFA-5CCDB5B9AAC9}">
      <dgm:prSet/>
      <dgm:spPr/>
      <dgm:t>
        <a:bodyPr/>
        <a:lstStyle/>
        <a:p>
          <a:r>
            <a:rPr lang="en-US" dirty="0"/>
            <a:t> PSP or BMP must include a plan that: (1) identifies the ongoing process for evaluating the effectiveness of the modification; and (2) identifies timeframes ensuring the modification must be periodically reviewed and reevaluated.</a:t>
          </a:r>
        </a:p>
      </dgm:t>
    </dgm:pt>
    <dgm:pt modelId="{2DF6379B-2E6A-4319-88A5-9D482D03DBC4}" type="parTrans" cxnId="{927F3991-2817-4887-BBDC-29745C348C36}">
      <dgm:prSet/>
      <dgm:spPr/>
      <dgm:t>
        <a:bodyPr/>
        <a:lstStyle/>
        <a:p>
          <a:endParaRPr lang="en-US"/>
        </a:p>
      </dgm:t>
    </dgm:pt>
    <dgm:pt modelId="{FD5D655E-25CD-4EB5-B1B7-2D9EDE0E0231}" type="sibTrans" cxnId="{927F3991-2817-4887-BBDC-29745C348C36}">
      <dgm:prSet/>
      <dgm:spPr/>
      <dgm:t>
        <a:bodyPr/>
        <a:lstStyle/>
        <a:p>
          <a:endParaRPr lang="en-US"/>
        </a:p>
      </dgm:t>
    </dgm:pt>
    <dgm:pt modelId="{87395E4A-7304-4170-91C2-FCB1E2C9F39E}">
      <dgm:prSet/>
      <dgm:spPr/>
      <dgm:t>
        <a:bodyPr/>
        <a:lstStyle/>
        <a:p>
          <a:r>
            <a:rPr lang="en-US" i="0" dirty="0"/>
            <a:t>PSP or BMP must include steps being taken to remove or reduce modification as soon as feasible.</a:t>
          </a:r>
        </a:p>
        <a:p>
          <a:r>
            <a:rPr lang="en-US" i="0" dirty="0"/>
            <a:t>PSP or BMP must include evidence of informed consent is documented. </a:t>
          </a:r>
        </a:p>
      </dgm:t>
    </dgm:pt>
    <dgm:pt modelId="{7A338B99-9E7C-4C2E-AFFB-D643273C8ACB}" type="parTrans" cxnId="{AB994AC5-9ECB-45A0-86F3-DA014D72DC00}">
      <dgm:prSet/>
      <dgm:spPr/>
      <dgm:t>
        <a:bodyPr/>
        <a:lstStyle/>
        <a:p>
          <a:endParaRPr lang="en-US"/>
        </a:p>
      </dgm:t>
    </dgm:pt>
    <dgm:pt modelId="{E6BBD43F-8220-4EB0-BE3A-17DB07427BB5}" type="sibTrans" cxnId="{AB994AC5-9ECB-45A0-86F3-DA014D72DC00}">
      <dgm:prSet/>
      <dgm:spPr/>
      <dgm:t>
        <a:bodyPr/>
        <a:lstStyle/>
        <a:p>
          <a:endParaRPr lang="en-US"/>
        </a:p>
      </dgm:t>
    </dgm:pt>
    <dgm:pt modelId="{8F044985-5335-47FE-A0E4-C3C67B9ED88D}">
      <dgm:prSet/>
      <dgm:spPr/>
      <dgm:t>
        <a:bodyPr/>
        <a:lstStyle/>
        <a:p>
          <a:r>
            <a:rPr lang="en-US" dirty="0"/>
            <a:t>Addendum must include a plan that: (1) identifies the ongoing process for evaluating the effectiveness of the modification; and (2) identifies timeframes ensuring the modification must be periodically reviewed and reevaluated.</a:t>
          </a:r>
        </a:p>
      </dgm:t>
    </dgm:pt>
    <dgm:pt modelId="{B1928833-1A77-468E-B551-6F1A41DFC73A}" type="parTrans" cxnId="{D906B5CB-8955-4E04-84FA-63BAB5875658}">
      <dgm:prSet/>
      <dgm:spPr/>
      <dgm:t>
        <a:bodyPr/>
        <a:lstStyle/>
        <a:p>
          <a:endParaRPr lang="en-US"/>
        </a:p>
      </dgm:t>
    </dgm:pt>
    <dgm:pt modelId="{2D4866A0-CF51-430D-A541-79559B34780E}" type="sibTrans" cxnId="{D906B5CB-8955-4E04-84FA-63BAB5875658}">
      <dgm:prSet/>
      <dgm:spPr/>
      <dgm:t>
        <a:bodyPr/>
        <a:lstStyle/>
        <a:p>
          <a:endParaRPr lang="en-US"/>
        </a:p>
      </dgm:t>
    </dgm:pt>
    <dgm:pt modelId="{C568E58C-7A0C-48AD-8638-848B7340150E}">
      <dgm:prSet/>
      <dgm:spPr/>
      <dgm:t>
        <a:bodyPr/>
        <a:lstStyle/>
        <a:p>
          <a:r>
            <a:rPr lang="en-US" dirty="0"/>
            <a:t> Addendum </a:t>
          </a:r>
          <a:r>
            <a:rPr lang="en-US" i="0" dirty="0"/>
            <a:t>must include steps being taken to remove or reduce modification as soon as feasible.</a:t>
          </a:r>
        </a:p>
        <a:p>
          <a:r>
            <a:rPr lang="en-US" i="0" dirty="0"/>
            <a:t>Addendum must include evidence of informed consent is documented. </a:t>
          </a:r>
          <a:endParaRPr lang="en-US" dirty="0"/>
        </a:p>
      </dgm:t>
    </dgm:pt>
    <dgm:pt modelId="{9D1A2425-83E3-405A-B3C2-A798BBEF630B}" type="parTrans" cxnId="{D2A103D3-41E8-4E3B-BA06-AC2F26F29379}">
      <dgm:prSet/>
      <dgm:spPr/>
      <dgm:t>
        <a:bodyPr/>
        <a:lstStyle/>
        <a:p>
          <a:endParaRPr lang="en-US"/>
        </a:p>
      </dgm:t>
    </dgm:pt>
    <dgm:pt modelId="{F36A2822-848C-42B6-9B3E-7D38F976D070}" type="sibTrans" cxnId="{D2A103D3-41E8-4E3B-BA06-AC2F26F29379}">
      <dgm:prSet/>
      <dgm:spPr/>
      <dgm:t>
        <a:bodyPr/>
        <a:lstStyle/>
        <a:p>
          <a:endParaRPr lang="en-US"/>
        </a:p>
      </dgm:t>
    </dgm:pt>
    <dgm:pt modelId="{5AB5495E-24C4-410D-BF48-430B7527914D}" type="pres">
      <dgm:prSet presAssocID="{40F4F8DF-3A14-461A-B599-BE99D33596F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2041E1B-73A0-4E50-B90D-C9B51F277574}" type="pres">
      <dgm:prSet presAssocID="{76E31C65-2D56-4035-A189-5CEC5956E570}" presName="hierRoot1" presStyleCnt="0"/>
      <dgm:spPr/>
    </dgm:pt>
    <dgm:pt modelId="{7898D9F4-0456-4913-872F-2DEDA3910958}" type="pres">
      <dgm:prSet presAssocID="{76E31C65-2D56-4035-A189-5CEC5956E570}" presName="composite" presStyleCnt="0"/>
      <dgm:spPr/>
    </dgm:pt>
    <dgm:pt modelId="{B44D431E-AD57-4E00-83DD-DEC37F55ED99}" type="pres">
      <dgm:prSet presAssocID="{76E31C65-2D56-4035-A189-5CEC5956E570}" presName="background" presStyleLbl="node0" presStyleIdx="0" presStyleCnt="1"/>
      <dgm:spPr/>
    </dgm:pt>
    <dgm:pt modelId="{26141B9B-655A-46F0-9E65-26A20C071CA7}" type="pres">
      <dgm:prSet presAssocID="{76E31C65-2D56-4035-A189-5CEC5956E570}" presName="text" presStyleLbl="fgAcc0" presStyleIdx="0" presStyleCnt="1">
        <dgm:presLayoutVars>
          <dgm:chPref val="3"/>
        </dgm:presLayoutVars>
      </dgm:prSet>
      <dgm:spPr/>
    </dgm:pt>
    <dgm:pt modelId="{020FA5A7-D851-4A25-9C1D-EA47362ABEFB}" type="pres">
      <dgm:prSet presAssocID="{76E31C65-2D56-4035-A189-5CEC5956E570}" presName="hierChild2" presStyleCnt="0"/>
      <dgm:spPr/>
    </dgm:pt>
    <dgm:pt modelId="{7C998A33-0496-4FB8-92F3-F0FB5DA38E01}" type="pres">
      <dgm:prSet presAssocID="{121980EF-E665-4326-82FA-CAC54DB5149F}" presName="Name10" presStyleLbl="parChTrans1D2" presStyleIdx="0" presStyleCnt="2"/>
      <dgm:spPr/>
    </dgm:pt>
    <dgm:pt modelId="{ABD7A9F2-42B3-4A9C-8B0B-B438997D26EE}" type="pres">
      <dgm:prSet presAssocID="{AF806DBA-E3F2-44F4-9E93-BE2EDBA2B0DE}" presName="hierRoot2" presStyleCnt="0"/>
      <dgm:spPr/>
    </dgm:pt>
    <dgm:pt modelId="{A0BB1217-344D-4FD0-9D3E-4EDD19B434B0}" type="pres">
      <dgm:prSet presAssocID="{AF806DBA-E3F2-44F4-9E93-BE2EDBA2B0DE}" presName="composite2" presStyleCnt="0"/>
      <dgm:spPr/>
    </dgm:pt>
    <dgm:pt modelId="{E36E10A8-F23D-42C0-B8E1-7B7B7E038297}" type="pres">
      <dgm:prSet presAssocID="{AF806DBA-E3F2-44F4-9E93-BE2EDBA2B0DE}" presName="background2" presStyleLbl="node2" presStyleIdx="0" presStyleCnt="2"/>
      <dgm:spPr/>
    </dgm:pt>
    <dgm:pt modelId="{2F5BE63B-73EA-4BFF-978E-0482F43D228B}" type="pres">
      <dgm:prSet presAssocID="{AF806DBA-E3F2-44F4-9E93-BE2EDBA2B0DE}" presName="text2" presStyleLbl="fgAcc2" presStyleIdx="0" presStyleCnt="2">
        <dgm:presLayoutVars>
          <dgm:chPref val="3"/>
        </dgm:presLayoutVars>
      </dgm:prSet>
      <dgm:spPr/>
    </dgm:pt>
    <dgm:pt modelId="{3D09AA03-0273-4F4B-A907-A6EDC3ADD577}" type="pres">
      <dgm:prSet presAssocID="{AF806DBA-E3F2-44F4-9E93-BE2EDBA2B0DE}" presName="hierChild3" presStyleCnt="0"/>
      <dgm:spPr/>
    </dgm:pt>
    <dgm:pt modelId="{EE4526A8-56FA-42E9-BDEE-A8FDB0EAF8BE}" type="pres">
      <dgm:prSet presAssocID="{531BA649-B671-4286-9FB6-A923C667C906}" presName="Name17" presStyleLbl="parChTrans1D3" presStyleIdx="0" presStyleCnt="2"/>
      <dgm:spPr/>
    </dgm:pt>
    <dgm:pt modelId="{F26901AF-0513-4BA4-8D4A-FE87A653AF6C}" type="pres">
      <dgm:prSet presAssocID="{FDD1D4D7-F293-452B-85C2-750D9926EC7F}" presName="hierRoot3" presStyleCnt="0"/>
      <dgm:spPr/>
    </dgm:pt>
    <dgm:pt modelId="{7956B4E0-49C0-4AF2-89F7-2D483A3CEB47}" type="pres">
      <dgm:prSet presAssocID="{FDD1D4D7-F293-452B-85C2-750D9926EC7F}" presName="composite3" presStyleCnt="0"/>
      <dgm:spPr/>
    </dgm:pt>
    <dgm:pt modelId="{261DC4EE-EF38-45C5-9074-344762790A73}" type="pres">
      <dgm:prSet presAssocID="{FDD1D4D7-F293-452B-85C2-750D9926EC7F}" presName="background3" presStyleLbl="node3" presStyleIdx="0" presStyleCnt="2"/>
      <dgm:spPr/>
    </dgm:pt>
    <dgm:pt modelId="{D17ADF72-D9D7-4963-9B50-822A80905FA6}" type="pres">
      <dgm:prSet presAssocID="{FDD1D4D7-F293-452B-85C2-750D9926EC7F}" presName="text3" presStyleLbl="fgAcc3" presStyleIdx="0" presStyleCnt="2">
        <dgm:presLayoutVars>
          <dgm:chPref val="3"/>
        </dgm:presLayoutVars>
      </dgm:prSet>
      <dgm:spPr/>
    </dgm:pt>
    <dgm:pt modelId="{098F50A6-4457-4BF0-9560-1AD1278DB13A}" type="pres">
      <dgm:prSet presAssocID="{FDD1D4D7-F293-452B-85C2-750D9926EC7F}" presName="hierChild4" presStyleCnt="0"/>
      <dgm:spPr/>
    </dgm:pt>
    <dgm:pt modelId="{C30B4128-2DAF-4796-9A6D-1E0495BFF581}" type="pres">
      <dgm:prSet presAssocID="{2DF6379B-2E6A-4319-88A5-9D482D03DBC4}" presName="Name23" presStyleLbl="parChTrans1D4" presStyleIdx="0" presStyleCnt="4"/>
      <dgm:spPr/>
    </dgm:pt>
    <dgm:pt modelId="{89419EBC-D222-4D36-9D64-AA03448471C8}" type="pres">
      <dgm:prSet presAssocID="{C4D187D0-676A-4513-AEFA-5CCDB5B9AAC9}" presName="hierRoot4" presStyleCnt="0"/>
      <dgm:spPr/>
    </dgm:pt>
    <dgm:pt modelId="{7C02D316-ED7A-47A8-92B3-2749164C9245}" type="pres">
      <dgm:prSet presAssocID="{C4D187D0-676A-4513-AEFA-5CCDB5B9AAC9}" presName="composite4" presStyleCnt="0"/>
      <dgm:spPr/>
    </dgm:pt>
    <dgm:pt modelId="{3AA1BA24-ADB4-4C35-A052-316D5B262713}" type="pres">
      <dgm:prSet presAssocID="{C4D187D0-676A-4513-AEFA-5CCDB5B9AAC9}" presName="background4" presStyleLbl="node4" presStyleIdx="0" presStyleCnt="4"/>
      <dgm:spPr/>
    </dgm:pt>
    <dgm:pt modelId="{308AA346-EE22-45E2-80CF-27C4999F6D64}" type="pres">
      <dgm:prSet presAssocID="{C4D187D0-676A-4513-AEFA-5CCDB5B9AAC9}" presName="text4" presStyleLbl="fgAcc4" presStyleIdx="0" presStyleCnt="4">
        <dgm:presLayoutVars>
          <dgm:chPref val="3"/>
        </dgm:presLayoutVars>
      </dgm:prSet>
      <dgm:spPr/>
    </dgm:pt>
    <dgm:pt modelId="{AD1233D4-5254-48D1-BB26-18E60CFE09A0}" type="pres">
      <dgm:prSet presAssocID="{C4D187D0-676A-4513-AEFA-5CCDB5B9AAC9}" presName="hierChild5" presStyleCnt="0"/>
      <dgm:spPr/>
    </dgm:pt>
    <dgm:pt modelId="{9AB415C3-AECE-4B77-B5EA-B275275473D1}" type="pres">
      <dgm:prSet presAssocID="{7A338B99-9E7C-4C2E-AFFB-D643273C8ACB}" presName="Name23" presStyleLbl="parChTrans1D4" presStyleIdx="1" presStyleCnt="4"/>
      <dgm:spPr/>
    </dgm:pt>
    <dgm:pt modelId="{723B729A-7A5F-44C5-A4F2-F1FB5F3354E0}" type="pres">
      <dgm:prSet presAssocID="{87395E4A-7304-4170-91C2-FCB1E2C9F39E}" presName="hierRoot4" presStyleCnt="0"/>
      <dgm:spPr/>
    </dgm:pt>
    <dgm:pt modelId="{7B0EADA1-916B-4433-94EB-6CC7F6120760}" type="pres">
      <dgm:prSet presAssocID="{87395E4A-7304-4170-91C2-FCB1E2C9F39E}" presName="composite4" presStyleCnt="0"/>
      <dgm:spPr/>
    </dgm:pt>
    <dgm:pt modelId="{35D54E53-AEDE-4325-BCFD-BEDDB00165C4}" type="pres">
      <dgm:prSet presAssocID="{87395E4A-7304-4170-91C2-FCB1E2C9F39E}" presName="background4" presStyleLbl="node4" presStyleIdx="1" presStyleCnt="4"/>
      <dgm:spPr/>
    </dgm:pt>
    <dgm:pt modelId="{AEA649B8-7747-4379-BFE4-91F60A90448C}" type="pres">
      <dgm:prSet presAssocID="{87395E4A-7304-4170-91C2-FCB1E2C9F39E}" presName="text4" presStyleLbl="fgAcc4" presStyleIdx="1" presStyleCnt="4">
        <dgm:presLayoutVars>
          <dgm:chPref val="3"/>
        </dgm:presLayoutVars>
      </dgm:prSet>
      <dgm:spPr/>
    </dgm:pt>
    <dgm:pt modelId="{81E783B1-B32D-4DB5-8D20-322D710CE5C4}" type="pres">
      <dgm:prSet presAssocID="{87395E4A-7304-4170-91C2-FCB1E2C9F39E}" presName="hierChild5" presStyleCnt="0"/>
      <dgm:spPr/>
    </dgm:pt>
    <dgm:pt modelId="{A6F92FEA-B53C-468D-B279-2AC49C57C9B3}" type="pres">
      <dgm:prSet presAssocID="{927E2C97-F933-4EED-A246-88AC6F0603CC}" presName="Name10" presStyleLbl="parChTrans1D2" presStyleIdx="1" presStyleCnt="2"/>
      <dgm:spPr/>
    </dgm:pt>
    <dgm:pt modelId="{5DE29A15-74A0-4DDD-AE2D-EB51F938D41F}" type="pres">
      <dgm:prSet presAssocID="{16F56990-FD1E-48DB-940C-47911D12DF3B}" presName="hierRoot2" presStyleCnt="0"/>
      <dgm:spPr/>
    </dgm:pt>
    <dgm:pt modelId="{02003700-9828-4903-82F9-26EBB831524D}" type="pres">
      <dgm:prSet presAssocID="{16F56990-FD1E-48DB-940C-47911D12DF3B}" presName="composite2" presStyleCnt="0"/>
      <dgm:spPr/>
    </dgm:pt>
    <dgm:pt modelId="{4C15F9A0-131F-48F5-B68D-0129CFA628F8}" type="pres">
      <dgm:prSet presAssocID="{16F56990-FD1E-48DB-940C-47911D12DF3B}" presName="background2" presStyleLbl="node2" presStyleIdx="1" presStyleCnt="2"/>
      <dgm:spPr/>
    </dgm:pt>
    <dgm:pt modelId="{FB9F5794-BD83-41AF-859C-26B086165D20}" type="pres">
      <dgm:prSet presAssocID="{16F56990-FD1E-48DB-940C-47911D12DF3B}" presName="text2" presStyleLbl="fgAcc2" presStyleIdx="1" presStyleCnt="2">
        <dgm:presLayoutVars>
          <dgm:chPref val="3"/>
        </dgm:presLayoutVars>
      </dgm:prSet>
      <dgm:spPr/>
    </dgm:pt>
    <dgm:pt modelId="{A646A809-206F-43F8-8BC1-E68AFFDA475C}" type="pres">
      <dgm:prSet presAssocID="{16F56990-FD1E-48DB-940C-47911D12DF3B}" presName="hierChild3" presStyleCnt="0"/>
      <dgm:spPr/>
    </dgm:pt>
    <dgm:pt modelId="{7BE138E3-1EBB-4B6E-A037-4615367158FC}" type="pres">
      <dgm:prSet presAssocID="{4844DCCE-9E2E-42D4-BA4D-A891C38ABA47}" presName="Name17" presStyleLbl="parChTrans1D3" presStyleIdx="1" presStyleCnt="2"/>
      <dgm:spPr/>
    </dgm:pt>
    <dgm:pt modelId="{C5A81239-95BA-43BC-A260-F91015A61703}" type="pres">
      <dgm:prSet presAssocID="{774323F3-718B-45E0-800B-450703A47B46}" presName="hierRoot3" presStyleCnt="0"/>
      <dgm:spPr/>
    </dgm:pt>
    <dgm:pt modelId="{EED3048F-5FF0-459D-809C-E5DD0F9A6B73}" type="pres">
      <dgm:prSet presAssocID="{774323F3-718B-45E0-800B-450703A47B46}" presName="composite3" presStyleCnt="0"/>
      <dgm:spPr/>
    </dgm:pt>
    <dgm:pt modelId="{51CD3BA2-3453-42F9-9960-60C4ED6AB6A8}" type="pres">
      <dgm:prSet presAssocID="{774323F3-718B-45E0-800B-450703A47B46}" presName="background3" presStyleLbl="node3" presStyleIdx="1" presStyleCnt="2"/>
      <dgm:spPr/>
    </dgm:pt>
    <dgm:pt modelId="{B7D90F8A-A97D-4220-9070-B15AE020DE8A}" type="pres">
      <dgm:prSet presAssocID="{774323F3-718B-45E0-800B-450703A47B46}" presName="text3" presStyleLbl="fgAcc3" presStyleIdx="1" presStyleCnt="2">
        <dgm:presLayoutVars>
          <dgm:chPref val="3"/>
        </dgm:presLayoutVars>
      </dgm:prSet>
      <dgm:spPr/>
    </dgm:pt>
    <dgm:pt modelId="{5D23CA02-5195-4779-95AD-1682306430D9}" type="pres">
      <dgm:prSet presAssocID="{774323F3-718B-45E0-800B-450703A47B46}" presName="hierChild4" presStyleCnt="0"/>
      <dgm:spPr/>
    </dgm:pt>
    <dgm:pt modelId="{FC7923C9-F29C-46F8-BA2A-5B64AEAB7F4B}" type="pres">
      <dgm:prSet presAssocID="{B1928833-1A77-468E-B551-6F1A41DFC73A}" presName="Name23" presStyleLbl="parChTrans1D4" presStyleIdx="2" presStyleCnt="4"/>
      <dgm:spPr/>
    </dgm:pt>
    <dgm:pt modelId="{D3D6AA26-3838-453C-95CB-077CF51D93C0}" type="pres">
      <dgm:prSet presAssocID="{8F044985-5335-47FE-A0E4-C3C67B9ED88D}" presName="hierRoot4" presStyleCnt="0"/>
      <dgm:spPr/>
    </dgm:pt>
    <dgm:pt modelId="{63E5B59D-D65A-43D6-8111-0C628EC69AF5}" type="pres">
      <dgm:prSet presAssocID="{8F044985-5335-47FE-A0E4-C3C67B9ED88D}" presName="composite4" presStyleCnt="0"/>
      <dgm:spPr/>
    </dgm:pt>
    <dgm:pt modelId="{8E682382-0888-467A-9BC3-A19C7CEA4AE5}" type="pres">
      <dgm:prSet presAssocID="{8F044985-5335-47FE-A0E4-C3C67B9ED88D}" presName="background4" presStyleLbl="node4" presStyleIdx="2" presStyleCnt="4"/>
      <dgm:spPr/>
    </dgm:pt>
    <dgm:pt modelId="{E3BF55A5-1ABB-40B3-BA73-C8E899C0FEB3}" type="pres">
      <dgm:prSet presAssocID="{8F044985-5335-47FE-A0E4-C3C67B9ED88D}" presName="text4" presStyleLbl="fgAcc4" presStyleIdx="2" presStyleCnt="4">
        <dgm:presLayoutVars>
          <dgm:chPref val="3"/>
        </dgm:presLayoutVars>
      </dgm:prSet>
      <dgm:spPr/>
    </dgm:pt>
    <dgm:pt modelId="{95645A65-F40A-4DEF-AFDD-66EE958B4E6F}" type="pres">
      <dgm:prSet presAssocID="{8F044985-5335-47FE-A0E4-C3C67B9ED88D}" presName="hierChild5" presStyleCnt="0"/>
      <dgm:spPr/>
    </dgm:pt>
    <dgm:pt modelId="{50C72A17-84F1-4647-BDC2-49645362E2E8}" type="pres">
      <dgm:prSet presAssocID="{9D1A2425-83E3-405A-B3C2-A798BBEF630B}" presName="Name23" presStyleLbl="parChTrans1D4" presStyleIdx="3" presStyleCnt="4"/>
      <dgm:spPr/>
    </dgm:pt>
    <dgm:pt modelId="{B814A285-B364-41E0-B573-7737112583EA}" type="pres">
      <dgm:prSet presAssocID="{C568E58C-7A0C-48AD-8638-848B7340150E}" presName="hierRoot4" presStyleCnt="0"/>
      <dgm:spPr/>
    </dgm:pt>
    <dgm:pt modelId="{A86C28E4-E80F-4035-8FAB-A475FA21A25B}" type="pres">
      <dgm:prSet presAssocID="{C568E58C-7A0C-48AD-8638-848B7340150E}" presName="composite4" presStyleCnt="0"/>
      <dgm:spPr/>
    </dgm:pt>
    <dgm:pt modelId="{D1D4AB02-A515-4B3F-9CE2-7AB7AF2BF7A6}" type="pres">
      <dgm:prSet presAssocID="{C568E58C-7A0C-48AD-8638-848B7340150E}" presName="background4" presStyleLbl="node4" presStyleIdx="3" presStyleCnt="4"/>
      <dgm:spPr/>
    </dgm:pt>
    <dgm:pt modelId="{D39F3A18-69A0-4726-A8E7-4C5C0835B41D}" type="pres">
      <dgm:prSet presAssocID="{C568E58C-7A0C-48AD-8638-848B7340150E}" presName="text4" presStyleLbl="fgAcc4" presStyleIdx="3" presStyleCnt="4">
        <dgm:presLayoutVars>
          <dgm:chPref val="3"/>
        </dgm:presLayoutVars>
      </dgm:prSet>
      <dgm:spPr/>
    </dgm:pt>
    <dgm:pt modelId="{27359A0F-909D-4099-926F-8B18CEAF3864}" type="pres">
      <dgm:prSet presAssocID="{C568E58C-7A0C-48AD-8638-848B7340150E}" presName="hierChild5" presStyleCnt="0"/>
      <dgm:spPr/>
    </dgm:pt>
  </dgm:ptLst>
  <dgm:cxnLst>
    <dgm:cxn modelId="{5FE1A12D-C68E-4508-A149-E32BE9DC69E1}" type="presOf" srcId="{40F4F8DF-3A14-461A-B599-BE99D33596FF}" destId="{5AB5495E-24C4-410D-BF48-430B7527914D}" srcOrd="0" destOrd="0" presId="urn:microsoft.com/office/officeart/2005/8/layout/hierarchy1"/>
    <dgm:cxn modelId="{6B6E3F34-FB0A-42C0-A776-9D2EE4FFC7F8}" type="presOf" srcId="{C4D187D0-676A-4513-AEFA-5CCDB5B9AAC9}" destId="{308AA346-EE22-45E2-80CF-27C4999F6D64}" srcOrd="0" destOrd="0" presId="urn:microsoft.com/office/officeart/2005/8/layout/hierarchy1"/>
    <dgm:cxn modelId="{20C97D3A-0428-4168-9252-E248B6F60888}" type="presOf" srcId="{B1928833-1A77-468E-B551-6F1A41DFC73A}" destId="{FC7923C9-F29C-46F8-BA2A-5B64AEAB7F4B}" srcOrd="0" destOrd="0" presId="urn:microsoft.com/office/officeart/2005/8/layout/hierarchy1"/>
    <dgm:cxn modelId="{FC10E13D-258E-4B5D-834C-5648EA1EAAF7}" type="presOf" srcId="{AF806DBA-E3F2-44F4-9E93-BE2EDBA2B0DE}" destId="{2F5BE63B-73EA-4BFF-978E-0482F43D228B}" srcOrd="0" destOrd="0" presId="urn:microsoft.com/office/officeart/2005/8/layout/hierarchy1"/>
    <dgm:cxn modelId="{B68C843E-868F-4A38-93EC-574451B2EC7E}" type="presOf" srcId="{774323F3-718B-45E0-800B-450703A47B46}" destId="{B7D90F8A-A97D-4220-9070-B15AE020DE8A}" srcOrd="0" destOrd="0" presId="urn:microsoft.com/office/officeart/2005/8/layout/hierarchy1"/>
    <dgm:cxn modelId="{D6D74E61-BCAB-4012-AAE0-6F9CA07726D1}" srcId="{40F4F8DF-3A14-461A-B599-BE99D33596FF}" destId="{76E31C65-2D56-4035-A189-5CEC5956E570}" srcOrd="0" destOrd="0" parTransId="{C1F34D66-A71A-4763-B908-32C5DE62B540}" sibTransId="{BDD8EE32-923E-480D-8B41-16DC0FFA90DA}"/>
    <dgm:cxn modelId="{64DC436A-B2B6-44FC-8653-7D13DAAAD87E}" type="presOf" srcId="{16F56990-FD1E-48DB-940C-47911D12DF3B}" destId="{FB9F5794-BD83-41AF-859C-26B086165D20}" srcOrd="0" destOrd="0" presId="urn:microsoft.com/office/officeart/2005/8/layout/hierarchy1"/>
    <dgm:cxn modelId="{2CB7E850-78B2-4EE5-AD27-8A4D5D1412FD}" type="presOf" srcId="{927E2C97-F933-4EED-A246-88AC6F0603CC}" destId="{A6F92FEA-B53C-468D-B279-2AC49C57C9B3}" srcOrd="0" destOrd="0" presId="urn:microsoft.com/office/officeart/2005/8/layout/hierarchy1"/>
    <dgm:cxn modelId="{F418E87A-9A6C-4BEB-AF41-F518DAD298F1}" type="presOf" srcId="{FDD1D4D7-F293-452B-85C2-750D9926EC7F}" destId="{D17ADF72-D9D7-4963-9B50-822A80905FA6}" srcOrd="0" destOrd="0" presId="urn:microsoft.com/office/officeart/2005/8/layout/hierarchy1"/>
    <dgm:cxn modelId="{16B5BE85-5520-413B-9178-DED518A9B2D2}" srcId="{76E31C65-2D56-4035-A189-5CEC5956E570}" destId="{16F56990-FD1E-48DB-940C-47911D12DF3B}" srcOrd="1" destOrd="0" parTransId="{927E2C97-F933-4EED-A246-88AC6F0603CC}" sibTransId="{9E184E01-DAFC-4DD7-99BF-9E99E965D246}"/>
    <dgm:cxn modelId="{57D75F8C-B0C9-43E7-85EA-369B7E774750}" srcId="{AF806DBA-E3F2-44F4-9E93-BE2EDBA2B0DE}" destId="{FDD1D4D7-F293-452B-85C2-750D9926EC7F}" srcOrd="0" destOrd="0" parTransId="{531BA649-B671-4286-9FB6-A923C667C906}" sibTransId="{9409FB49-3913-42CF-8098-69ABEFB3CDC0}"/>
    <dgm:cxn modelId="{927F3991-2817-4887-BBDC-29745C348C36}" srcId="{FDD1D4D7-F293-452B-85C2-750D9926EC7F}" destId="{C4D187D0-676A-4513-AEFA-5CCDB5B9AAC9}" srcOrd="0" destOrd="0" parTransId="{2DF6379B-2E6A-4319-88A5-9D482D03DBC4}" sibTransId="{FD5D655E-25CD-4EB5-B1B7-2D9EDE0E0231}"/>
    <dgm:cxn modelId="{A281A698-450A-4341-B747-A7B775E509BA}" type="presOf" srcId="{4844DCCE-9E2E-42D4-BA4D-A891C38ABA47}" destId="{7BE138E3-1EBB-4B6E-A037-4615367158FC}" srcOrd="0" destOrd="0" presId="urn:microsoft.com/office/officeart/2005/8/layout/hierarchy1"/>
    <dgm:cxn modelId="{0D8D77B1-2BB4-443F-B6D7-AF64E6F1A058}" type="presOf" srcId="{9D1A2425-83E3-405A-B3C2-A798BBEF630B}" destId="{50C72A17-84F1-4647-BDC2-49645362E2E8}" srcOrd="0" destOrd="0" presId="urn:microsoft.com/office/officeart/2005/8/layout/hierarchy1"/>
    <dgm:cxn modelId="{95C878C1-EB7A-4072-9D9E-A5CCFEB21A9C}" srcId="{76E31C65-2D56-4035-A189-5CEC5956E570}" destId="{AF806DBA-E3F2-44F4-9E93-BE2EDBA2B0DE}" srcOrd="0" destOrd="0" parTransId="{121980EF-E665-4326-82FA-CAC54DB5149F}" sibTransId="{F1171CB3-0534-4F52-9A15-5CBEB77B63F0}"/>
    <dgm:cxn modelId="{AB994AC5-9ECB-45A0-86F3-DA014D72DC00}" srcId="{FDD1D4D7-F293-452B-85C2-750D9926EC7F}" destId="{87395E4A-7304-4170-91C2-FCB1E2C9F39E}" srcOrd="1" destOrd="0" parTransId="{7A338B99-9E7C-4C2E-AFFB-D643273C8ACB}" sibTransId="{E6BBD43F-8220-4EB0-BE3A-17DB07427BB5}"/>
    <dgm:cxn modelId="{6B7A6FC7-C356-4838-BE6B-37D84E5120A8}" type="presOf" srcId="{8F044985-5335-47FE-A0E4-C3C67B9ED88D}" destId="{E3BF55A5-1ABB-40B3-BA73-C8E899C0FEB3}" srcOrd="0" destOrd="0" presId="urn:microsoft.com/office/officeart/2005/8/layout/hierarchy1"/>
    <dgm:cxn modelId="{D906B5CB-8955-4E04-84FA-63BAB5875658}" srcId="{774323F3-718B-45E0-800B-450703A47B46}" destId="{8F044985-5335-47FE-A0E4-C3C67B9ED88D}" srcOrd="0" destOrd="0" parTransId="{B1928833-1A77-468E-B551-6F1A41DFC73A}" sibTransId="{2D4866A0-CF51-430D-A541-79559B34780E}"/>
    <dgm:cxn modelId="{36C044CE-008B-43C6-BF03-F47C19706ADB}" type="presOf" srcId="{87395E4A-7304-4170-91C2-FCB1E2C9F39E}" destId="{AEA649B8-7747-4379-BFE4-91F60A90448C}" srcOrd="0" destOrd="0" presId="urn:microsoft.com/office/officeart/2005/8/layout/hierarchy1"/>
    <dgm:cxn modelId="{510F08D1-0D1B-4882-819B-A9B12B088494}" type="presOf" srcId="{76E31C65-2D56-4035-A189-5CEC5956E570}" destId="{26141B9B-655A-46F0-9E65-26A20C071CA7}" srcOrd="0" destOrd="0" presId="urn:microsoft.com/office/officeart/2005/8/layout/hierarchy1"/>
    <dgm:cxn modelId="{D2A103D3-41E8-4E3B-BA06-AC2F26F29379}" srcId="{774323F3-718B-45E0-800B-450703A47B46}" destId="{C568E58C-7A0C-48AD-8638-848B7340150E}" srcOrd="1" destOrd="0" parTransId="{9D1A2425-83E3-405A-B3C2-A798BBEF630B}" sibTransId="{F36A2822-848C-42B6-9B3E-7D38F976D070}"/>
    <dgm:cxn modelId="{8FAA44D9-35E2-48A3-97F6-80429CA75AE9}" srcId="{16F56990-FD1E-48DB-940C-47911D12DF3B}" destId="{774323F3-718B-45E0-800B-450703A47B46}" srcOrd="0" destOrd="0" parTransId="{4844DCCE-9E2E-42D4-BA4D-A891C38ABA47}" sibTransId="{FB344D4A-8E99-45F5-A15B-82BA6487AA0B}"/>
    <dgm:cxn modelId="{8E1986DB-254F-4EC9-97D3-43A7A769DFD7}" type="presOf" srcId="{121980EF-E665-4326-82FA-CAC54DB5149F}" destId="{7C998A33-0496-4FB8-92F3-F0FB5DA38E01}" srcOrd="0" destOrd="0" presId="urn:microsoft.com/office/officeart/2005/8/layout/hierarchy1"/>
    <dgm:cxn modelId="{DC9FF6DB-F5D4-49DB-87C4-B7AA291C2BE6}" type="presOf" srcId="{7A338B99-9E7C-4C2E-AFFB-D643273C8ACB}" destId="{9AB415C3-AECE-4B77-B5EA-B275275473D1}" srcOrd="0" destOrd="0" presId="urn:microsoft.com/office/officeart/2005/8/layout/hierarchy1"/>
    <dgm:cxn modelId="{76536DED-DFEA-426D-8DB5-866408A8F789}" type="presOf" srcId="{531BA649-B671-4286-9FB6-A923C667C906}" destId="{EE4526A8-56FA-42E9-BDEE-A8FDB0EAF8BE}" srcOrd="0" destOrd="0" presId="urn:microsoft.com/office/officeart/2005/8/layout/hierarchy1"/>
    <dgm:cxn modelId="{5469C8F4-E5EA-4B86-9DA1-EE24C9DD185C}" type="presOf" srcId="{C568E58C-7A0C-48AD-8638-848B7340150E}" destId="{D39F3A18-69A0-4726-A8E7-4C5C0835B41D}" srcOrd="0" destOrd="0" presId="urn:microsoft.com/office/officeart/2005/8/layout/hierarchy1"/>
    <dgm:cxn modelId="{64D487F7-BEEA-4D9F-9FEC-8B0B69560ACE}" type="presOf" srcId="{2DF6379B-2E6A-4319-88A5-9D482D03DBC4}" destId="{C30B4128-2DAF-4796-9A6D-1E0495BFF581}" srcOrd="0" destOrd="0" presId="urn:microsoft.com/office/officeart/2005/8/layout/hierarchy1"/>
    <dgm:cxn modelId="{36092144-D6C7-48AA-826F-091871EBBD19}" type="presParOf" srcId="{5AB5495E-24C4-410D-BF48-430B7527914D}" destId="{42041E1B-73A0-4E50-B90D-C9B51F277574}" srcOrd="0" destOrd="0" presId="urn:microsoft.com/office/officeart/2005/8/layout/hierarchy1"/>
    <dgm:cxn modelId="{93986723-3740-4F6C-8FC0-48EABBD00170}" type="presParOf" srcId="{42041E1B-73A0-4E50-B90D-C9B51F277574}" destId="{7898D9F4-0456-4913-872F-2DEDA3910958}" srcOrd="0" destOrd="0" presId="urn:microsoft.com/office/officeart/2005/8/layout/hierarchy1"/>
    <dgm:cxn modelId="{EA6D4F3C-0661-473F-BFD0-FF6C213DC4B4}" type="presParOf" srcId="{7898D9F4-0456-4913-872F-2DEDA3910958}" destId="{B44D431E-AD57-4E00-83DD-DEC37F55ED99}" srcOrd="0" destOrd="0" presId="urn:microsoft.com/office/officeart/2005/8/layout/hierarchy1"/>
    <dgm:cxn modelId="{DB3196DC-84D0-4C45-AD02-D4CFDAA44F60}" type="presParOf" srcId="{7898D9F4-0456-4913-872F-2DEDA3910958}" destId="{26141B9B-655A-46F0-9E65-26A20C071CA7}" srcOrd="1" destOrd="0" presId="urn:microsoft.com/office/officeart/2005/8/layout/hierarchy1"/>
    <dgm:cxn modelId="{E6BB6A4B-736F-45CA-A50F-B4229E83DC8F}" type="presParOf" srcId="{42041E1B-73A0-4E50-B90D-C9B51F277574}" destId="{020FA5A7-D851-4A25-9C1D-EA47362ABEFB}" srcOrd="1" destOrd="0" presId="urn:microsoft.com/office/officeart/2005/8/layout/hierarchy1"/>
    <dgm:cxn modelId="{4FF7725B-FB61-4657-8F58-BCA099595A31}" type="presParOf" srcId="{020FA5A7-D851-4A25-9C1D-EA47362ABEFB}" destId="{7C998A33-0496-4FB8-92F3-F0FB5DA38E01}" srcOrd="0" destOrd="0" presId="urn:microsoft.com/office/officeart/2005/8/layout/hierarchy1"/>
    <dgm:cxn modelId="{9F0C3B52-1A76-4142-A855-8E3EF55FD02F}" type="presParOf" srcId="{020FA5A7-D851-4A25-9C1D-EA47362ABEFB}" destId="{ABD7A9F2-42B3-4A9C-8B0B-B438997D26EE}" srcOrd="1" destOrd="0" presId="urn:microsoft.com/office/officeart/2005/8/layout/hierarchy1"/>
    <dgm:cxn modelId="{F0D464C5-049C-435E-85A2-4C4F9E11EB3D}" type="presParOf" srcId="{ABD7A9F2-42B3-4A9C-8B0B-B438997D26EE}" destId="{A0BB1217-344D-4FD0-9D3E-4EDD19B434B0}" srcOrd="0" destOrd="0" presId="urn:microsoft.com/office/officeart/2005/8/layout/hierarchy1"/>
    <dgm:cxn modelId="{67C9AB92-B5ED-45D4-849B-126155486151}" type="presParOf" srcId="{A0BB1217-344D-4FD0-9D3E-4EDD19B434B0}" destId="{E36E10A8-F23D-42C0-B8E1-7B7B7E038297}" srcOrd="0" destOrd="0" presId="urn:microsoft.com/office/officeart/2005/8/layout/hierarchy1"/>
    <dgm:cxn modelId="{F3285C10-C76D-4257-96C5-F698D0D79FCB}" type="presParOf" srcId="{A0BB1217-344D-4FD0-9D3E-4EDD19B434B0}" destId="{2F5BE63B-73EA-4BFF-978E-0482F43D228B}" srcOrd="1" destOrd="0" presId="urn:microsoft.com/office/officeart/2005/8/layout/hierarchy1"/>
    <dgm:cxn modelId="{042EEB2B-390E-4EE4-8DD3-AFD01CDA89BD}" type="presParOf" srcId="{ABD7A9F2-42B3-4A9C-8B0B-B438997D26EE}" destId="{3D09AA03-0273-4F4B-A907-A6EDC3ADD577}" srcOrd="1" destOrd="0" presId="urn:microsoft.com/office/officeart/2005/8/layout/hierarchy1"/>
    <dgm:cxn modelId="{3CB6269D-4B10-46A5-BCF9-947933E5CF23}" type="presParOf" srcId="{3D09AA03-0273-4F4B-A907-A6EDC3ADD577}" destId="{EE4526A8-56FA-42E9-BDEE-A8FDB0EAF8BE}" srcOrd="0" destOrd="0" presId="urn:microsoft.com/office/officeart/2005/8/layout/hierarchy1"/>
    <dgm:cxn modelId="{3EE1F57D-82F5-4E78-AC76-3F7510E309AC}" type="presParOf" srcId="{3D09AA03-0273-4F4B-A907-A6EDC3ADD577}" destId="{F26901AF-0513-4BA4-8D4A-FE87A653AF6C}" srcOrd="1" destOrd="0" presId="urn:microsoft.com/office/officeart/2005/8/layout/hierarchy1"/>
    <dgm:cxn modelId="{D99F241F-C67A-4CE8-A53E-CDFFF328F78E}" type="presParOf" srcId="{F26901AF-0513-4BA4-8D4A-FE87A653AF6C}" destId="{7956B4E0-49C0-4AF2-89F7-2D483A3CEB47}" srcOrd="0" destOrd="0" presId="urn:microsoft.com/office/officeart/2005/8/layout/hierarchy1"/>
    <dgm:cxn modelId="{8DEA0E73-C7B6-46EF-A592-71872AA42394}" type="presParOf" srcId="{7956B4E0-49C0-4AF2-89F7-2D483A3CEB47}" destId="{261DC4EE-EF38-45C5-9074-344762790A73}" srcOrd="0" destOrd="0" presId="urn:microsoft.com/office/officeart/2005/8/layout/hierarchy1"/>
    <dgm:cxn modelId="{19BEFC95-B3ED-4585-AD1F-5DD153C35992}" type="presParOf" srcId="{7956B4E0-49C0-4AF2-89F7-2D483A3CEB47}" destId="{D17ADF72-D9D7-4963-9B50-822A80905FA6}" srcOrd="1" destOrd="0" presId="urn:microsoft.com/office/officeart/2005/8/layout/hierarchy1"/>
    <dgm:cxn modelId="{0F1E3C6F-3009-4124-A25F-82F855104C23}" type="presParOf" srcId="{F26901AF-0513-4BA4-8D4A-FE87A653AF6C}" destId="{098F50A6-4457-4BF0-9560-1AD1278DB13A}" srcOrd="1" destOrd="0" presId="urn:microsoft.com/office/officeart/2005/8/layout/hierarchy1"/>
    <dgm:cxn modelId="{F83522B4-ED9B-423F-8E70-E17EFBA3B219}" type="presParOf" srcId="{098F50A6-4457-4BF0-9560-1AD1278DB13A}" destId="{C30B4128-2DAF-4796-9A6D-1E0495BFF581}" srcOrd="0" destOrd="0" presId="urn:microsoft.com/office/officeart/2005/8/layout/hierarchy1"/>
    <dgm:cxn modelId="{75E4793F-026B-4C1A-967F-41431F9DDE60}" type="presParOf" srcId="{098F50A6-4457-4BF0-9560-1AD1278DB13A}" destId="{89419EBC-D222-4D36-9D64-AA03448471C8}" srcOrd="1" destOrd="0" presId="urn:microsoft.com/office/officeart/2005/8/layout/hierarchy1"/>
    <dgm:cxn modelId="{03C74731-2322-44AA-A9E6-E5BE907B0E3D}" type="presParOf" srcId="{89419EBC-D222-4D36-9D64-AA03448471C8}" destId="{7C02D316-ED7A-47A8-92B3-2749164C9245}" srcOrd="0" destOrd="0" presId="urn:microsoft.com/office/officeart/2005/8/layout/hierarchy1"/>
    <dgm:cxn modelId="{CAEA3042-066C-4C1B-8AA9-416D9E831A75}" type="presParOf" srcId="{7C02D316-ED7A-47A8-92B3-2749164C9245}" destId="{3AA1BA24-ADB4-4C35-A052-316D5B262713}" srcOrd="0" destOrd="0" presId="urn:microsoft.com/office/officeart/2005/8/layout/hierarchy1"/>
    <dgm:cxn modelId="{C7FAFC4B-19D7-4883-9CE0-76113C3D431D}" type="presParOf" srcId="{7C02D316-ED7A-47A8-92B3-2749164C9245}" destId="{308AA346-EE22-45E2-80CF-27C4999F6D64}" srcOrd="1" destOrd="0" presId="urn:microsoft.com/office/officeart/2005/8/layout/hierarchy1"/>
    <dgm:cxn modelId="{E8777F81-2300-4371-B0D8-1A05F6F17972}" type="presParOf" srcId="{89419EBC-D222-4D36-9D64-AA03448471C8}" destId="{AD1233D4-5254-48D1-BB26-18E60CFE09A0}" srcOrd="1" destOrd="0" presId="urn:microsoft.com/office/officeart/2005/8/layout/hierarchy1"/>
    <dgm:cxn modelId="{FF7D218A-82A7-4453-BDB7-935C8E6C2E14}" type="presParOf" srcId="{098F50A6-4457-4BF0-9560-1AD1278DB13A}" destId="{9AB415C3-AECE-4B77-B5EA-B275275473D1}" srcOrd="2" destOrd="0" presId="urn:microsoft.com/office/officeart/2005/8/layout/hierarchy1"/>
    <dgm:cxn modelId="{649C8797-3233-426A-BD3F-554ECF5E9288}" type="presParOf" srcId="{098F50A6-4457-4BF0-9560-1AD1278DB13A}" destId="{723B729A-7A5F-44C5-A4F2-F1FB5F3354E0}" srcOrd="3" destOrd="0" presId="urn:microsoft.com/office/officeart/2005/8/layout/hierarchy1"/>
    <dgm:cxn modelId="{421D4D66-0491-4E00-811C-0CCC7CF54B30}" type="presParOf" srcId="{723B729A-7A5F-44C5-A4F2-F1FB5F3354E0}" destId="{7B0EADA1-916B-4433-94EB-6CC7F6120760}" srcOrd="0" destOrd="0" presId="urn:microsoft.com/office/officeart/2005/8/layout/hierarchy1"/>
    <dgm:cxn modelId="{ABF47548-76C0-4104-8AB3-BFA8BA163828}" type="presParOf" srcId="{7B0EADA1-916B-4433-94EB-6CC7F6120760}" destId="{35D54E53-AEDE-4325-BCFD-BEDDB00165C4}" srcOrd="0" destOrd="0" presId="urn:microsoft.com/office/officeart/2005/8/layout/hierarchy1"/>
    <dgm:cxn modelId="{674FCC5C-E430-4343-BB29-1709320EE49A}" type="presParOf" srcId="{7B0EADA1-916B-4433-94EB-6CC7F6120760}" destId="{AEA649B8-7747-4379-BFE4-91F60A90448C}" srcOrd="1" destOrd="0" presId="urn:microsoft.com/office/officeart/2005/8/layout/hierarchy1"/>
    <dgm:cxn modelId="{263E1D66-7C1E-4586-9282-588B87E708CC}" type="presParOf" srcId="{723B729A-7A5F-44C5-A4F2-F1FB5F3354E0}" destId="{81E783B1-B32D-4DB5-8D20-322D710CE5C4}" srcOrd="1" destOrd="0" presId="urn:microsoft.com/office/officeart/2005/8/layout/hierarchy1"/>
    <dgm:cxn modelId="{119E04B1-419C-4C0A-A900-E75BD4F6923B}" type="presParOf" srcId="{020FA5A7-D851-4A25-9C1D-EA47362ABEFB}" destId="{A6F92FEA-B53C-468D-B279-2AC49C57C9B3}" srcOrd="2" destOrd="0" presId="urn:microsoft.com/office/officeart/2005/8/layout/hierarchy1"/>
    <dgm:cxn modelId="{A0779FC2-7686-42CD-9E3C-8F3270E4C633}" type="presParOf" srcId="{020FA5A7-D851-4A25-9C1D-EA47362ABEFB}" destId="{5DE29A15-74A0-4DDD-AE2D-EB51F938D41F}" srcOrd="3" destOrd="0" presId="urn:microsoft.com/office/officeart/2005/8/layout/hierarchy1"/>
    <dgm:cxn modelId="{7969645E-CC0E-49A5-B96C-D650F0706122}" type="presParOf" srcId="{5DE29A15-74A0-4DDD-AE2D-EB51F938D41F}" destId="{02003700-9828-4903-82F9-26EBB831524D}" srcOrd="0" destOrd="0" presId="urn:microsoft.com/office/officeart/2005/8/layout/hierarchy1"/>
    <dgm:cxn modelId="{C79A97F3-4C01-4029-8E01-829C577FA208}" type="presParOf" srcId="{02003700-9828-4903-82F9-26EBB831524D}" destId="{4C15F9A0-131F-48F5-B68D-0129CFA628F8}" srcOrd="0" destOrd="0" presId="urn:microsoft.com/office/officeart/2005/8/layout/hierarchy1"/>
    <dgm:cxn modelId="{DD049CE7-7532-4846-B9B4-48471A69A2CB}" type="presParOf" srcId="{02003700-9828-4903-82F9-26EBB831524D}" destId="{FB9F5794-BD83-41AF-859C-26B086165D20}" srcOrd="1" destOrd="0" presId="urn:microsoft.com/office/officeart/2005/8/layout/hierarchy1"/>
    <dgm:cxn modelId="{D04EE194-21FB-4B6A-9074-A98B8BCD99B4}" type="presParOf" srcId="{5DE29A15-74A0-4DDD-AE2D-EB51F938D41F}" destId="{A646A809-206F-43F8-8BC1-E68AFFDA475C}" srcOrd="1" destOrd="0" presId="urn:microsoft.com/office/officeart/2005/8/layout/hierarchy1"/>
    <dgm:cxn modelId="{E5BA5274-581D-48AC-B821-65E309592B3E}" type="presParOf" srcId="{A646A809-206F-43F8-8BC1-E68AFFDA475C}" destId="{7BE138E3-1EBB-4B6E-A037-4615367158FC}" srcOrd="0" destOrd="0" presId="urn:microsoft.com/office/officeart/2005/8/layout/hierarchy1"/>
    <dgm:cxn modelId="{9BFFF62D-693F-481A-B101-5E65FF7BEEBD}" type="presParOf" srcId="{A646A809-206F-43F8-8BC1-E68AFFDA475C}" destId="{C5A81239-95BA-43BC-A260-F91015A61703}" srcOrd="1" destOrd="0" presId="urn:microsoft.com/office/officeart/2005/8/layout/hierarchy1"/>
    <dgm:cxn modelId="{A52FD74B-B1C6-441F-B8D2-99CE2DD66051}" type="presParOf" srcId="{C5A81239-95BA-43BC-A260-F91015A61703}" destId="{EED3048F-5FF0-459D-809C-E5DD0F9A6B73}" srcOrd="0" destOrd="0" presId="urn:microsoft.com/office/officeart/2005/8/layout/hierarchy1"/>
    <dgm:cxn modelId="{0617D0E0-2B6E-44DF-92C1-A2C1194B91B0}" type="presParOf" srcId="{EED3048F-5FF0-459D-809C-E5DD0F9A6B73}" destId="{51CD3BA2-3453-42F9-9960-60C4ED6AB6A8}" srcOrd="0" destOrd="0" presId="urn:microsoft.com/office/officeart/2005/8/layout/hierarchy1"/>
    <dgm:cxn modelId="{B8B6FBF0-DE29-4D4C-8F99-05E09EE5A56A}" type="presParOf" srcId="{EED3048F-5FF0-459D-809C-E5DD0F9A6B73}" destId="{B7D90F8A-A97D-4220-9070-B15AE020DE8A}" srcOrd="1" destOrd="0" presId="urn:microsoft.com/office/officeart/2005/8/layout/hierarchy1"/>
    <dgm:cxn modelId="{B4D7B64C-F05E-4B39-95F2-7EAFBB3ED184}" type="presParOf" srcId="{C5A81239-95BA-43BC-A260-F91015A61703}" destId="{5D23CA02-5195-4779-95AD-1682306430D9}" srcOrd="1" destOrd="0" presId="urn:microsoft.com/office/officeart/2005/8/layout/hierarchy1"/>
    <dgm:cxn modelId="{670B2073-4439-4631-83CE-41A2FA2F8117}" type="presParOf" srcId="{5D23CA02-5195-4779-95AD-1682306430D9}" destId="{FC7923C9-F29C-46F8-BA2A-5B64AEAB7F4B}" srcOrd="0" destOrd="0" presId="urn:microsoft.com/office/officeart/2005/8/layout/hierarchy1"/>
    <dgm:cxn modelId="{C85EEA02-BC09-44EE-85BB-9D18AFF44C0E}" type="presParOf" srcId="{5D23CA02-5195-4779-95AD-1682306430D9}" destId="{D3D6AA26-3838-453C-95CB-077CF51D93C0}" srcOrd="1" destOrd="0" presId="urn:microsoft.com/office/officeart/2005/8/layout/hierarchy1"/>
    <dgm:cxn modelId="{4CBA8C35-4ED5-4255-9490-22C55EA1C202}" type="presParOf" srcId="{D3D6AA26-3838-453C-95CB-077CF51D93C0}" destId="{63E5B59D-D65A-43D6-8111-0C628EC69AF5}" srcOrd="0" destOrd="0" presId="urn:microsoft.com/office/officeart/2005/8/layout/hierarchy1"/>
    <dgm:cxn modelId="{A3AB9E04-16A6-461B-B7BA-BBC3FA6375C3}" type="presParOf" srcId="{63E5B59D-D65A-43D6-8111-0C628EC69AF5}" destId="{8E682382-0888-467A-9BC3-A19C7CEA4AE5}" srcOrd="0" destOrd="0" presId="urn:microsoft.com/office/officeart/2005/8/layout/hierarchy1"/>
    <dgm:cxn modelId="{3648AECD-95FA-4697-99A3-EA87A47EC6B9}" type="presParOf" srcId="{63E5B59D-D65A-43D6-8111-0C628EC69AF5}" destId="{E3BF55A5-1ABB-40B3-BA73-C8E899C0FEB3}" srcOrd="1" destOrd="0" presId="urn:microsoft.com/office/officeart/2005/8/layout/hierarchy1"/>
    <dgm:cxn modelId="{5FE0CBA9-D5CC-4E9C-A63F-1D614EFC7584}" type="presParOf" srcId="{D3D6AA26-3838-453C-95CB-077CF51D93C0}" destId="{95645A65-F40A-4DEF-AFDD-66EE958B4E6F}" srcOrd="1" destOrd="0" presId="urn:microsoft.com/office/officeart/2005/8/layout/hierarchy1"/>
    <dgm:cxn modelId="{7664A255-4537-4C4B-AD62-9DB885C073D5}" type="presParOf" srcId="{5D23CA02-5195-4779-95AD-1682306430D9}" destId="{50C72A17-84F1-4647-BDC2-49645362E2E8}" srcOrd="2" destOrd="0" presId="urn:microsoft.com/office/officeart/2005/8/layout/hierarchy1"/>
    <dgm:cxn modelId="{CFD6E63D-5836-4B13-9EF6-1355D3621736}" type="presParOf" srcId="{5D23CA02-5195-4779-95AD-1682306430D9}" destId="{B814A285-B364-41E0-B573-7737112583EA}" srcOrd="3" destOrd="0" presId="urn:microsoft.com/office/officeart/2005/8/layout/hierarchy1"/>
    <dgm:cxn modelId="{328F1A2D-B717-4BA7-A0A4-BD6BEF456CF4}" type="presParOf" srcId="{B814A285-B364-41E0-B573-7737112583EA}" destId="{A86C28E4-E80F-4035-8FAB-A475FA21A25B}" srcOrd="0" destOrd="0" presId="urn:microsoft.com/office/officeart/2005/8/layout/hierarchy1"/>
    <dgm:cxn modelId="{DC5B6019-D96A-477B-BC94-D25E797F9D51}" type="presParOf" srcId="{A86C28E4-E80F-4035-8FAB-A475FA21A25B}" destId="{D1D4AB02-A515-4B3F-9CE2-7AB7AF2BF7A6}" srcOrd="0" destOrd="0" presId="urn:microsoft.com/office/officeart/2005/8/layout/hierarchy1"/>
    <dgm:cxn modelId="{1D508ED8-4CC5-4BEA-9304-B117F949FE6A}" type="presParOf" srcId="{A86C28E4-E80F-4035-8FAB-A475FA21A25B}" destId="{D39F3A18-69A0-4726-A8E7-4C5C0835B41D}" srcOrd="1" destOrd="0" presId="urn:microsoft.com/office/officeart/2005/8/layout/hierarchy1"/>
    <dgm:cxn modelId="{83B8B605-E687-4070-9AB9-8814D153DD92}" type="presParOf" srcId="{B814A285-B364-41E0-B573-7737112583EA}" destId="{27359A0F-909D-4099-926F-8B18CEAF386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F4A898-F9A2-4C8A-8415-F3386A5A62A4}">
      <dsp:nvSpPr>
        <dsp:cNvPr id="0" name=""/>
        <dsp:cNvSpPr/>
      </dsp:nvSpPr>
      <dsp:spPr>
        <a:xfrm>
          <a:off x="3932753" y="3829517"/>
          <a:ext cx="91440" cy="4477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77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732D5E-405F-43FB-95D5-3D6CD20099FE}">
      <dsp:nvSpPr>
        <dsp:cNvPr id="0" name=""/>
        <dsp:cNvSpPr/>
      </dsp:nvSpPr>
      <dsp:spPr>
        <a:xfrm>
          <a:off x="3932753" y="2404217"/>
          <a:ext cx="91440" cy="4477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77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C88031-4972-40ED-8B86-AD26F0F47F9D}">
      <dsp:nvSpPr>
        <dsp:cNvPr id="0" name=""/>
        <dsp:cNvSpPr/>
      </dsp:nvSpPr>
      <dsp:spPr>
        <a:xfrm>
          <a:off x="3932753" y="978917"/>
          <a:ext cx="91440" cy="4477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77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2A788A-02D9-4D31-ABB5-6FC31AAE83FE}">
      <dsp:nvSpPr>
        <dsp:cNvPr id="0" name=""/>
        <dsp:cNvSpPr/>
      </dsp:nvSpPr>
      <dsp:spPr>
        <a:xfrm>
          <a:off x="3208734" y="1348"/>
          <a:ext cx="1539478" cy="977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278503-74B0-40BC-9271-DD24D4290C0F}">
      <dsp:nvSpPr>
        <dsp:cNvPr id="0" name=""/>
        <dsp:cNvSpPr/>
      </dsp:nvSpPr>
      <dsp:spPr>
        <a:xfrm>
          <a:off x="3379787" y="163849"/>
          <a:ext cx="1539478" cy="977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What Category of HCBS Modification is Being Considered By the PCP Team? </a:t>
          </a:r>
        </a:p>
      </dsp:txBody>
      <dsp:txXfrm>
        <a:off x="3408419" y="192481"/>
        <a:ext cx="1482214" cy="920304"/>
      </dsp:txXfrm>
    </dsp:sp>
    <dsp:sp modelId="{3EA889B0-C3E0-4A5A-B7F6-31E6FAAA74EC}">
      <dsp:nvSpPr>
        <dsp:cNvPr id="0" name=""/>
        <dsp:cNvSpPr/>
      </dsp:nvSpPr>
      <dsp:spPr>
        <a:xfrm>
          <a:off x="3208734" y="1426648"/>
          <a:ext cx="1539478" cy="977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8906F1-D1E8-4CAD-BD56-ABDD97BAF5CB}">
      <dsp:nvSpPr>
        <dsp:cNvPr id="0" name=""/>
        <dsp:cNvSpPr/>
      </dsp:nvSpPr>
      <dsp:spPr>
        <a:xfrm>
          <a:off x="3379787" y="1589149"/>
          <a:ext cx="1539478" cy="977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What is the Specific Modification that is Needed?</a:t>
          </a:r>
        </a:p>
      </dsp:txBody>
      <dsp:txXfrm>
        <a:off x="3408419" y="1617781"/>
        <a:ext cx="1482214" cy="920304"/>
      </dsp:txXfrm>
    </dsp:sp>
    <dsp:sp modelId="{54F0370D-ABBB-4A21-8AED-B80FE33421E4}">
      <dsp:nvSpPr>
        <dsp:cNvPr id="0" name=""/>
        <dsp:cNvSpPr/>
      </dsp:nvSpPr>
      <dsp:spPr>
        <a:xfrm>
          <a:off x="3208734" y="2851949"/>
          <a:ext cx="1539478" cy="977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1AB08B-45A3-4247-83FE-EB92CA901141}">
      <dsp:nvSpPr>
        <dsp:cNvPr id="0" name=""/>
        <dsp:cNvSpPr/>
      </dsp:nvSpPr>
      <dsp:spPr>
        <a:xfrm>
          <a:off x="3379787" y="3014449"/>
          <a:ext cx="1539478" cy="977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Why is the Specific Modification Needed?</a:t>
          </a:r>
        </a:p>
      </dsp:txBody>
      <dsp:txXfrm>
        <a:off x="3408419" y="3043081"/>
        <a:ext cx="1482214" cy="920304"/>
      </dsp:txXfrm>
    </dsp:sp>
    <dsp:sp modelId="{B9B1035C-A3F2-42FE-976A-BDB08A258D31}">
      <dsp:nvSpPr>
        <dsp:cNvPr id="0" name=""/>
        <dsp:cNvSpPr/>
      </dsp:nvSpPr>
      <dsp:spPr>
        <a:xfrm>
          <a:off x="3208734" y="4277249"/>
          <a:ext cx="1539478" cy="977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A6250B-70F3-4F3D-B4CB-D7D01D84DAB4}">
      <dsp:nvSpPr>
        <dsp:cNvPr id="0" name=""/>
        <dsp:cNvSpPr/>
      </dsp:nvSpPr>
      <dsp:spPr>
        <a:xfrm>
          <a:off x="3379787" y="4439749"/>
          <a:ext cx="1539478" cy="977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What Else Has Been Tried But Has Not Worked?</a:t>
          </a:r>
        </a:p>
      </dsp:txBody>
      <dsp:txXfrm>
        <a:off x="3408419" y="4468381"/>
        <a:ext cx="1482214" cy="9203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F4C3EF-76E8-441D-A45E-F9CEFD10EF1C}">
      <dsp:nvSpPr>
        <dsp:cNvPr id="0" name=""/>
        <dsp:cNvSpPr/>
      </dsp:nvSpPr>
      <dsp:spPr>
        <a:xfrm>
          <a:off x="3083990" y="1882841"/>
          <a:ext cx="1695759" cy="8070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9965"/>
              </a:lnTo>
              <a:lnTo>
                <a:pt x="1695759" y="549965"/>
              </a:lnTo>
              <a:lnTo>
                <a:pt x="1695759" y="80702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611768-34B0-44A4-8EAA-9A69B332553D}">
      <dsp:nvSpPr>
        <dsp:cNvPr id="0" name=""/>
        <dsp:cNvSpPr/>
      </dsp:nvSpPr>
      <dsp:spPr>
        <a:xfrm>
          <a:off x="1388230" y="1882841"/>
          <a:ext cx="1695759" cy="807027"/>
        </a:xfrm>
        <a:custGeom>
          <a:avLst/>
          <a:gdLst/>
          <a:ahLst/>
          <a:cxnLst/>
          <a:rect l="0" t="0" r="0" b="0"/>
          <a:pathLst>
            <a:path>
              <a:moveTo>
                <a:pt x="1695759" y="0"/>
              </a:moveTo>
              <a:lnTo>
                <a:pt x="1695759" y="549965"/>
              </a:lnTo>
              <a:lnTo>
                <a:pt x="0" y="549965"/>
              </a:lnTo>
              <a:lnTo>
                <a:pt x="0" y="80702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B6E3D8-8222-494B-9FD5-A66EAC12BD13}">
      <dsp:nvSpPr>
        <dsp:cNvPr id="0" name=""/>
        <dsp:cNvSpPr/>
      </dsp:nvSpPr>
      <dsp:spPr>
        <a:xfrm>
          <a:off x="1696550" y="120792"/>
          <a:ext cx="2774879" cy="17620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B03539-15F7-4587-8E26-B539254FAB02}">
      <dsp:nvSpPr>
        <dsp:cNvPr id="0" name=""/>
        <dsp:cNvSpPr/>
      </dsp:nvSpPr>
      <dsp:spPr>
        <a:xfrm>
          <a:off x="2004870" y="413696"/>
          <a:ext cx="2774879" cy="1762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Section 21 or 29 Enrollee</a:t>
          </a:r>
        </a:p>
      </dsp:txBody>
      <dsp:txXfrm>
        <a:off x="2056479" y="465305"/>
        <a:ext cx="2671661" cy="1658830"/>
      </dsp:txXfrm>
    </dsp:sp>
    <dsp:sp modelId="{987E3871-DE64-4F4F-98FD-27B1EC4DDF13}">
      <dsp:nvSpPr>
        <dsp:cNvPr id="0" name=""/>
        <dsp:cNvSpPr/>
      </dsp:nvSpPr>
      <dsp:spPr>
        <a:xfrm>
          <a:off x="790" y="2689868"/>
          <a:ext cx="2774879" cy="17620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56C974-12F8-4BB3-B9D8-AF08971354AE}">
      <dsp:nvSpPr>
        <dsp:cNvPr id="0" name=""/>
        <dsp:cNvSpPr/>
      </dsp:nvSpPr>
      <dsp:spPr>
        <a:xfrm>
          <a:off x="309110" y="2982772"/>
          <a:ext cx="2774879" cy="1762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Person is Own Guardian</a:t>
          </a:r>
        </a:p>
      </dsp:txBody>
      <dsp:txXfrm>
        <a:off x="360719" y="3034381"/>
        <a:ext cx="2671661" cy="1658830"/>
      </dsp:txXfrm>
    </dsp:sp>
    <dsp:sp modelId="{D74EFB3F-BF7D-4D16-BF29-C853E34A9FD0}">
      <dsp:nvSpPr>
        <dsp:cNvPr id="0" name=""/>
        <dsp:cNvSpPr/>
      </dsp:nvSpPr>
      <dsp:spPr>
        <a:xfrm>
          <a:off x="3392310" y="2689868"/>
          <a:ext cx="2774879" cy="17620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5F57B4-98A2-4FB2-BFE0-C57051E52D7E}">
      <dsp:nvSpPr>
        <dsp:cNvPr id="0" name=""/>
        <dsp:cNvSpPr/>
      </dsp:nvSpPr>
      <dsp:spPr>
        <a:xfrm>
          <a:off x="3700630" y="2982772"/>
          <a:ext cx="2774879" cy="1762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Legal Guardian</a:t>
          </a:r>
        </a:p>
      </dsp:txBody>
      <dsp:txXfrm>
        <a:off x="3752239" y="3034381"/>
        <a:ext cx="2671661" cy="16588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469D42-99DC-409F-AC59-2EFE6807255F}">
      <dsp:nvSpPr>
        <dsp:cNvPr id="0" name=""/>
        <dsp:cNvSpPr/>
      </dsp:nvSpPr>
      <dsp:spPr>
        <a:xfrm>
          <a:off x="7965719" y="5229108"/>
          <a:ext cx="91440" cy="3503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03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29E973-BB09-4F2F-9EB0-AD90162A1511}">
      <dsp:nvSpPr>
        <dsp:cNvPr id="0" name=""/>
        <dsp:cNvSpPr/>
      </dsp:nvSpPr>
      <dsp:spPr>
        <a:xfrm>
          <a:off x="7275270" y="4113813"/>
          <a:ext cx="736168" cy="3503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752"/>
              </a:lnTo>
              <a:lnTo>
                <a:pt x="736168" y="238752"/>
              </a:lnTo>
              <a:lnTo>
                <a:pt x="736168" y="3503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CC05A4-A5F4-4C7D-88AD-D28D0298800E}">
      <dsp:nvSpPr>
        <dsp:cNvPr id="0" name=""/>
        <dsp:cNvSpPr/>
      </dsp:nvSpPr>
      <dsp:spPr>
        <a:xfrm>
          <a:off x="6493382" y="5229108"/>
          <a:ext cx="91440" cy="3503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03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B8B97A-05A2-4B7C-BE3E-09E55BE112EE}">
      <dsp:nvSpPr>
        <dsp:cNvPr id="0" name=""/>
        <dsp:cNvSpPr/>
      </dsp:nvSpPr>
      <dsp:spPr>
        <a:xfrm>
          <a:off x="6539102" y="4113813"/>
          <a:ext cx="736168" cy="350349"/>
        </a:xfrm>
        <a:custGeom>
          <a:avLst/>
          <a:gdLst/>
          <a:ahLst/>
          <a:cxnLst/>
          <a:rect l="0" t="0" r="0" b="0"/>
          <a:pathLst>
            <a:path>
              <a:moveTo>
                <a:pt x="736168" y="0"/>
              </a:moveTo>
              <a:lnTo>
                <a:pt x="736168" y="238752"/>
              </a:lnTo>
              <a:lnTo>
                <a:pt x="0" y="238752"/>
              </a:lnTo>
              <a:lnTo>
                <a:pt x="0" y="3503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F18ECE-8F96-4986-94EE-DF4710E8C224}">
      <dsp:nvSpPr>
        <dsp:cNvPr id="0" name=""/>
        <dsp:cNvSpPr/>
      </dsp:nvSpPr>
      <dsp:spPr>
        <a:xfrm>
          <a:off x="7229550" y="2998518"/>
          <a:ext cx="91440" cy="3503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03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19861D-E13A-4CD5-9B45-8373E9D2FA5F}">
      <dsp:nvSpPr>
        <dsp:cNvPr id="0" name=""/>
        <dsp:cNvSpPr/>
      </dsp:nvSpPr>
      <dsp:spPr>
        <a:xfrm>
          <a:off x="5802933" y="1883222"/>
          <a:ext cx="1472336" cy="3503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752"/>
              </a:lnTo>
              <a:lnTo>
                <a:pt x="1472336" y="238752"/>
              </a:lnTo>
              <a:lnTo>
                <a:pt x="1472336" y="3503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D61D55-685B-4C29-83DE-C32CB6CFFF06}">
      <dsp:nvSpPr>
        <dsp:cNvPr id="0" name=""/>
        <dsp:cNvSpPr/>
      </dsp:nvSpPr>
      <dsp:spPr>
        <a:xfrm>
          <a:off x="5021045" y="5229108"/>
          <a:ext cx="91440" cy="3503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03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70FB81-F9C6-4B55-8D0A-9952CBB17738}">
      <dsp:nvSpPr>
        <dsp:cNvPr id="0" name=""/>
        <dsp:cNvSpPr/>
      </dsp:nvSpPr>
      <dsp:spPr>
        <a:xfrm>
          <a:off x="4330596" y="4113813"/>
          <a:ext cx="736168" cy="3503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752"/>
              </a:lnTo>
              <a:lnTo>
                <a:pt x="736168" y="238752"/>
              </a:lnTo>
              <a:lnTo>
                <a:pt x="736168" y="3503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206369-3228-42EB-AA59-B25670EF4E12}">
      <dsp:nvSpPr>
        <dsp:cNvPr id="0" name=""/>
        <dsp:cNvSpPr/>
      </dsp:nvSpPr>
      <dsp:spPr>
        <a:xfrm>
          <a:off x="3548708" y="5229108"/>
          <a:ext cx="91440" cy="3503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03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A54934-C073-4696-8E85-FE25F28FE851}">
      <dsp:nvSpPr>
        <dsp:cNvPr id="0" name=""/>
        <dsp:cNvSpPr/>
      </dsp:nvSpPr>
      <dsp:spPr>
        <a:xfrm>
          <a:off x="3594428" y="4113813"/>
          <a:ext cx="736168" cy="350349"/>
        </a:xfrm>
        <a:custGeom>
          <a:avLst/>
          <a:gdLst/>
          <a:ahLst/>
          <a:cxnLst/>
          <a:rect l="0" t="0" r="0" b="0"/>
          <a:pathLst>
            <a:path>
              <a:moveTo>
                <a:pt x="736168" y="0"/>
              </a:moveTo>
              <a:lnTo>
                <a:pt x="736168" y="238752"/>
              </a:lnTo>
              <a:lnTo>
                <a:pt x="0" y="238752"/>
              </a:lnTo>
              <a:lnTo>
                <a:pt x="0" y="3503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9E4EC4-701B-48C6-BEA0-88369F83BACD}">
      <dsp:nvSpPr>
        <dsp:cNvPr id="0" name=""/>
        <dsp:cNvSpPr/>
      </dsp:nvSpPr>
      <dsp:spPr>
        <a:xfrm>
          <a:off x="4284876" y="2998518"/>
          <a:ext cx="91440" cy="3503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03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5919B4-5EB1-405B-924B-3354D6D7B2CB}">
      <dsp:nvSpPr>
        <dsp:cNvPr id="0" name=""/>
        <dsp:cNvSpPr/>
      </dsp:nvSpPr>
      <dsp:spPr>
        <a:xfrm>
          <a:off x="4330596" y="1883222"/>
          <a:ext cx="1472336" cy="350349"/>
        </a:xfrm>
        <a:custGeom>
          <a:avLst/>
          <a:gdLst/>
          <a:ahLst/>
          <a:cxnLst/>
          <a:rect l="0" t="0" r="0" b="0"/>
          <a:pathLst>
            <a:path>
              <a:moveTo>
                <a:pt x="1472336" y="0"/>
              </a:moveTo>
              <a:lnTo>
                <a:pt x="1472336" y="238752"/>
              </a:lnTo>
              <a:lnTo>
                <a:pt x="0" y="238752"/>
              </a:lnTo>
              <a:lnTo>
                <a:pt x="0" y="3503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7AAEB7-0637-40C6-BF49-271CD8AD8E3B}">
      <dsp:nvSpPr>
        <dsp:cNvPr id="0" name=""/>
        <dsp:cNvSpPr/>
      </dsp:nvSpPr>
      <dsp:spPr>
        <a:xfrm>
          <a:off x="5757213" y="767927"/>
          <a:ext cx="91440" cy="3503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03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131CE3-9A43-4B18-8573-34659792CD9E}">
      <dsp:nvSpPr>
        <dsp:cNvPr id="0" name=""/>
        <dsp:cNvSpPr/>
      </dsp:nvSpPr>
      <dsp:spPr>
        <a:xfrm>
          <a:off x="5200613" y="2981"/>
          <a:ext cx="1204639" cy="7649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5E6382-A7A0-4FC3-BC15-878009ACA10B}">
      <dsp:nvSpPr>
        <dsp:cNvPr id="0" name=""/>
        <dsp:cNvSpPr/>
      </dsp:nvSpPr>
      <dsp:spPr>
        <a:xfrm>
          <a:off x="5334462" y="130138"/>
          <a:ext cx="1204639" cy="7649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Person is Own Guardian</a:t>
          </a:r>
        </a:p>
      </dsp:txBody>
      <dsp:txXfrm>
        <a:off x="5356866" y="152542"/>
        <a:ext cx="1159831" cy="720137"/>
      </dsp:txXfrm>
    </dsp:sp>
    <dsp:sp modelId="{21F373D1-7249-439E-B680-C60B78178A12}">
      <dsp:nvSpPr>
        <dsp:cNvPr id="0" name=""/>
        <dsp:cNvSpPr/>
      </dsp:nvSpPr>
      <dsp:spPr>
        <a:xfrm>
          <a:off x="5200613" y="1118276"/>
          <a:ext cx="1204639" cy="7649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3060CD-6122-46DA-A25F-445170F6D4A3}">
      <dsp:nvSpPr>
        <dsp:cNvPr id="0" name=""/>
        <dsp:cNvSpPr/>
      </dsp:nvSpPr>
      <dsp:spPr>
        <a:xfrm>
          <a:off x="5334462" y="1245433"/>
          <a:ext cx="1204639" cy="7649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Does Justification of Need for HCBS Modification Include </a:t>
          </a:r>
          <a:r>
            <a:rPr lang="en-US" sz="800" b="1" kern="1200" dirty="0"/>
            <a:t>Challenging Behavior?</a:t>
          </a:r>
          <a:endParaRPr lang="en-US" sz="800" kern="1200" dirty="0"/>
        </a:p>
      </dsp:txBody>
      <dsp:txXfrm>
        <a:off x="5356866" y="1267837"/>
        <a:ext cx="1159831" cy="720137"/>
      </dsp:txXfrm>
    </dsp:sp>
    <dsp:sp modelId="{C53C8A44-8075-44D7-B1CB-A793899AF4DF}">
      <dsp:nvSpPr>
        <dsp:cNvPr id="0" name=""/>
        <dsp:cNvSpPr/>
      </dsp:nvSpPr>
      <dsp:spPr>
        <a:xfrm>
          <a:off x="3728276" y="2233572"/>
          <a:ext cx="1204639" cy="7649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605C74-D78A-4E93-ABEA-79C70CF54C24}">
      <dsp:nvSpPr>
        <dsp:cNvPr id="0" name=""/>
        <dsp:cNvSpPr/>
      </dsp:nvSpPr>
      <dsp:spPr>
        <a:xfrm>
          <a:off x="3862125" y="2360728"/>
          <a:ext cx="1204639" cy="7649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YES</a:t>
          </a:r>
        </a:p>
      </dsp:txBody>
      <dsp:txXfrm>
        <a:off x="3884529" y="2383132"/>
        <a:ext cx="1159831" cy="720137"/>
      </dsp:txXfrm>
    </dsp:sp>
    <dsp:sp modelId="{1CD38797-3D18-4BA0-A37B-11E17999917A}">
      <dsp:nvSpPr>
        <dsp:cNvPr id="0" name=""/>
        <dsp:cNvSpPr/>
      </dsp:nvSpPr>
      <dsp:spPr>
        <a:xfrm>
          <a:off x="3728276" y="3348867"/>
          <a:ext cx="1204639" cy="7649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F9554C-F22A-42DB-AF4D-1BA6A960EFDF}">
      <dsp:nvSpPr>
        <dsp:cNvPr id="0" name=""/>
        <dsp:cNvSpPr/>
      </dsp:nvSpPr>
      <dsp:spPr>
        <a:xfrm>
          <a:off x="3862125" y="3476023"/>
          <a:ext cx="1204639" cy="7649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Does Person Consent to HCBS Modification?</a:t>
          </a:r>
        </a:p>
      </dsp:txBody>
      <dsp:txXfrm>
        <a:off x="3884529" y="3498427"/>
        <a:ext cx="1159831" cy="720137"/>
      </dsp:txXfrm>
    </dsp:sp>
    <dsp:sp modelId="{5E6DD0CB-634A-4C64-B569-17D55752446D}">
      <dsp:nvSpPr>
        <dsp:cNvPr id="0" name=""/>
        <dsp:cNvSpPr/>
      </dsp:nvSpPr>
      <dsp:spPr>
        <a:xfrm>
          <a:off x="2992108" y="4464162"/>
          <a:ext cx="1204639" cy="7649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8D3DE9-6CCE-44BE-9A4B-5B47D24C8ACB}">
      <dsp:nvSpPr>
        <dsp:cNvPr id="0" name=""/>
        <dsp:cNvSpPr/>
      </dsp:nvSpPr>
      <dsp:spPr>
        <a:xfrm>
          <a:off x="3125957" y="4591319"/>
          <a:ext cx="1204639" cy="7649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YES</a:t>
          </a:r>
        </a:p>
      </dsp:txBody>
      <dsp:txXfrm>
        <a:off x="3148361" y="4613723"/>
        <a:ext cx="1159831" cy="720137"/>
      </dsp:txXfrm>
    </dsp:sp>
    <dsp:sp modelId="{6C6F7A8D-4DE5-4BD8-8543-3CC9C723967C}">
      <dsp:nvSpPr>
        <dsp:cNvPr id="0" name=""/>
        <dsp:cNvSpPr/>
      </dsp:nvSpPr>
      <dsp:spPr>
        <a:xfrm>
          <a:off x="2992108" y="5579457"/>
          <a:ext cx="1204639" cy="7649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2AFC1F-E8EB-45B3-A415-0F3CADF3627D}">
      <dsp:nvSpPr>
        <dsp:cNvPr id="0" name=""/>
        <dsp:cNvSpPr/>
      </dsp:nvSpPr>
      <dsp:spPr>
        <a:xfrm>
          <a:off x="3125957" y="5706614"/>
          <a:ext cx="1204639" cy="7649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Use Positive Support Plan to Incorporate HCBS Modification into PCP</a:t>
          </a:r>
        </a:p>
      </dsp:txBody>
      <dsp:txXfrm>
        <a:off x="3148361" y="5729018"/>
        <a:ext cx="1159831" cy="720137"/>
      </dsp:txXfrm>
    </dsp:sp>
    <dsp:sp modelId="{7660A5AC-4FEC-4D1F-9362-EBCBA6246E58}">
      <dsp:nvSpPr>
        <dsp:cNvPr id="0" name=""/>
        <dsp:cNvSpPr/>
      </dsp:nvSpPr>
      <dsp:spPr>
        <a:xfrm>
          <a:off x="4464445" y="4464162"/>
          <a:ext cx="1204639" cy="7649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DA315C-9FC4-4A4E-AE95-8DE77BDF2AD6}">
      <dsp:nvSpPr>
        <dsp:cNvPr id="0" name=""/>
        <dsp:cNvSpPr/>
      </dsp:nvSpPr>
      <dsp:spPr>
        <a:xfrm>
          <a:off x="4598294" y="4591319"/>
          <a:ext cx="1204639" cy="7649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NO</a:t>
          </a:r>
        </a:p>
      </dsp:txBody>
      <dsp:txXfrm>
        <a:off x="4620698" y="4613723"/>
        <a:ext cx="1159831" cy="720137"/>
      </dsp:txXfrm>
    </dsp:sp>
    <dsp:sp modelId="{4BA10679-1C27-43B2-91A2-CBDD71C7C5D3}">
      <dsp:nvSpPr>
        <dsp:cNvPr id="0" name=""/>
        <dsp:cNvSpPr/>
      </dsp:nvSpPr>
      <dsp:spPr>
        <a:xfrm>
          <a:off x="4464445" y="5579457"/>
          <a:ext cx="1204639" cy="7649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55B93A-47FB-483F-8218-490BF6B18042}">
      <dsp:nvSpPr>
        <dsp:cNvPr id="0" name=""/>
        <dsp:cNvSpPr/>
      </dsp:nvSpPr>
      <dsp:spPr>
        <a:xfrm>
          <a:off x="4598294" y="5706614"/>
          <a:ext cx="1204639" cy="7649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Neither Behavior Management Plan nor HCBS Modification Can be Included in PCP and Implement by Providers(s) </a:t>
          </a:r>
        </a:p>
      </dsp:txBody>
      <dsp:txXfrm>
        <a:off x="4620698" y="5729018"/>
        <a:ext cx="1159831" cy="720137"/>
      </dsp:txXfrm>
    </dsp:sp>
    <dsp:sp modelId="{A789686E-6695-4987-8B13-570C33AE534A}">
      <dsp:nvSpPr>
        <dsp:cNvPr id="0" name=""/>
        <dsp:cNvSpPr/>
      </dsp:nvSpPr>
      <dsp:spPr>
        <a:xfrm>
          <a:off x="6672950" y="2233572"/>
          <a:ext cx="1204639" cy="7649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DCC868-1414-4EC6-8039-E2E8C004D0A9}">
      <dsp:nvSpPr>
        <dsp:cNvPr id="0" name=""/>
        <dsp:cNvSpPr/>
      </dsp:nvSpPr>
      <dsp:spPr>
        <a:xfrm>
          <a:off x="6806799" y="2360728"/>
          <a:ext cx="1204639" cy="7649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NO</a:t>
          </a:r>
        </a:p>
      </dsp:txBody>
      <dsp:txXfrm>
        <a:off x="6829203" y="2383132"/>
        <a:ext cx="1159831" cy="720137"/>
      </dsp:txXfrm>
    </dsp:sp>
    <dsp:sp modelId="{5F234BA9-76F6-4EE9-B7E2-8291C5A18AED}">
      <dsp:nvSpPr>
        <dsp:cNvPr id="0" name=""/>
        <dsp:cNvSpPr/>
      </dsp:nvSpPr>
      <dsp:spPr>
        <a:xfrm>
          <a:off x="6672950" y="3348867"/>
          <a:ext cx="1204639" cy="7649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F4DCF9-8EE7-49F8-A964-EA953F9E63C9}">
      <dsp:nvSpPr>
        <dsp:cNvPr id="0" name=""/>
        <dsp:cNvSpPr/>
      </dsp:nvSpPr>
      <dsp:spPr>
        <a:xfrm>
          <a:off x="6806799" y="3476023"/>
          <a:ext cx="1204639" cy="7649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Does Person Consent to HCBS Modification?</a:t>
          </a:r>
        </a:p>
      </dsp:txBody>
      <dsp:txXfrm>
        <a:off x="6829203" y="3498427"/>
        <a:ext cx="1159831" cy="720137"/>
      </dsp:txXfrm>
    </dsp:sp>
    <dsp:sp modelId="{36FC7B15-7099-4A0A-9C8A-3976E18F6710}">
      <dsp:nvSpPr>
        <dsp:cNvPr id="0" name=""/>
        <dsp:cNvSpPr/>
      </dsp:nvSpPr>
      <dsp:spPr>
        <a:xfrm>
          <a:off x="5936782" y="4464162"/>
          <a:ext cx="1204639" cy="7649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5807BF-A03A-444D-8678-6CD839453D38}">
      <dsp:nvSpPr>
        <dsp:cNvPr id="0" name=""/>
        <dsp:cNvSpPr/>
      </dsp:nvSpPr>
      <dsp:spPr>
        <a:xfrm>
          <a:off x="6070631" y="4591319"/>
          <a:ext cx="1204639" cy="7649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YES</a:t>
          </a:r>
        </a:p>
      </dsp:txBody>
      <dsp:txXfrm>
        <a:off x="6093035" y="4613723"/>
        <a:ext cx="1159831" cy="720137"/>
      </dsp:txXfrm>
    </dsp:sp>
    <dsp:sp modelId="{503BEB3E-BB07-41F1-9CC8-EB27EF4E2819}">
      <dsp:nvSpPr>
        <dsp:cNvPr id="0" name=""/>
        <dsp:cNvSpPr/>
      </dsp:nvSpPr>
      <dsp:spPr>
        <a:xfrm>
          <a:off x="5936782" y="5579457"/>
          <a:ext cx="1204639" cy="7649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AF38D7-9D4C-4284-97E3-F1887CD83D6E}">
      <dsp:nvSpPr>
        <dsp:cNvPr id="0" name=""/>
        <dsp:cNvSpPr/>
      </dsp:nvSpPr>
      <dsp:spPr>
        <a:xfrm>
          <a:off x="6070631" y="5706614"/>
          <a:ext cx="1204639" cy="7649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HCBS Modification Can be Included in PCP and Can be Implemented by Providers(s)</a:t>
          </a:r>
        </a:p>
      </dsp:txBody>
      <dsp:txXfrm>
        <a:off x="6093035" y="5729018"/>
        <a:ext cx="1159831" cy="720137"/>
      </dsp:txXfrm>
    </dsp:sp>
    <dsp:sp modelId="{030F1887-3232-496E-B1B7-109D74DFF24C}">
      <dsp:nvSpPr>
        <dsp:cNvPr id="0" name=""/>
        <dsp:cNvSpPr/>
      </dsp:nvSpPr>
      <dsp:spPr>
        <a:xfrm>
          <a:off x="7409119" y="4464162"/>
          <a:ext cx="1204639" cy="7649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AE06A2-E3DB-4413-A884-DA52B3B59F7B}">
      <dsp:nvSpPr>
        <dsp:cNvPr id="0" name=""/>
        <dsp:cNvSpPr/>
      </dsp:nvSpPr>
      <dsp:spPr>
        <a:xfrm>
          <a:off x="7542968" y="4591319"/>
          <a:ext cx="1204639" cy="7649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NO</a:t>
          </a:r>
        </a:p>
      </dsp:txBody>
      <dsp:txXfrm>
        <a:off x="7565372" y="4613723"/>
        <a:ext cx="1159831" cy="720137"/>
      </dsp:txXfrm>
    </dsp:sp>
    <dsp:sp modelId="{872D685A-5135-4BEC-A328-599A647A6DE0}">
      <dsp:nvSpPr>
        <dsp:cNvPr id="0" name=""/>
        <dsp:cNvSpPr/>
      </dsp:nvSpPr>
      <dsp:spPr>
        <a:xfrm>
          <a:off x="7409119" y="5579457"/>
          <a:ext cx="1204639" cy="7649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F67876-2B91-4DAF-BE0E-11FCBF7B2176}">
      <dsp:nvSpPr>
        <dsp:cNvPr id="0" name=""/>
        <dsp:cNvSpPr/>
      </dsp:nvSpPr>
      <dsp:spPr>
        <a:xfrm>
          <a:off x="7542968" y="5706614"/>
          <a:ext cx="1204639" cy="7649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HCBS Modification Cannot be Included in PCP and Cannot be Implemented by Provider(s)</a:t>
          </a:r>
        </a:p>
      </dsp:txBody>
      <dsp:txXfrm>
        <a:off x="7565372" y="5729018"/>
        <a:ext cx="1159831" cy="7201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79419E-804E-4EFD-A08D-E1C8746E63F7}">
      <dsp:nvSpPr>
        <dsp:cNvPr id="0" name=""/>
        <dsp:cNvSpPr/>
      </dsp:nvSpPr>
      <dsp:spPr>
        <a:xfrm>
          <a:off x="7417712" y="3889516"/>
          <a:ext cx="91440" cy="2606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06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AFDFD5-FAF3-4810-A1EC-C1117EFF3F3E}">
      <dsp:nvSpPr>
        <dsp:cNvPr id="0" name=""/>
        <dsp:cNvSpPr/>
      </dsp:nvSpPr>
      <dsp:spPr>
        <a:xfrm>
          <a:off x="6915641" y="3059612"/>
          <a:ext cx="547791" cy="2606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658"/>
              </a:lnTo>
              <a:lnTo>
                <a:pt x="547791" y="177658"/>
              </a:lnTo>
              <a:lnTo>
                <a:pt x="547791" y="2606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EFD827-6911-4D01-8760-B59A1D34377A}">
      <dsp:nvSpPr>
        <dsp:cNvPr id="0" name=""/>
        <dsp:cNvSpPr/>
      </dsp:nvSpPr>
      <dsp:spPr>
        <a:xfrm>
          <a:off x="6322130" y="3889516"/>
          <a:ext cx="91440" cy="2606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06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EB512B-51CD-4C2E-B2BA-969E0B45BC8B}">
      <dsp:nvSpPr>
        <dsp:cNvPr id="0" name=""/>
        <dsp:cNvSpPr/>
      </dsp:nvSpPr>
      <dsp:spPr>
        <a:xfrm>
          <a:off x="6367850" y="3059612"/>
          <a:ext cx="547791" cy="260698"/>
        </a:xfrm>
        <a:custGeom>
          <a:avLst/>
          <a:gdLst/>
          <a:ahLst/>
          <a:cxnLst/>
          <a:rect l="0" t="0" r="0" b="0"/>
          <a:pathLst>
            <a:path>
              <a:moveTo>
                <a:pt x="547791" y="0"/>
              </a:moveTo>
              <a:lnTo>
                <a:pt x="547791" y="177658"/>
              </a:lnTo>
              <a:lnTo>
                <a:pt x="0" y="177658"/>
              </a:lnTo>
              <a:lnTo>
                <a:pt x="0" y="2606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11437B-7230-441F-8E91-C70133CBC81B}">
      <dsp:nvSpPr>
        <dsp:cNvPr id="0" name=""/>
        <dsp:cNvSpPr/>
      </dsp:nvSpPr>
      <dsp:spPr>
        <a:xfrm>
          <a:off x="6869921" y="2229708"/>
          <a:ext cx="91440" cy="2606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06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6B9C2E-0677-40B3-8F06-D4AA29B13DAD}">
      <dsp:nvSpPr>
        <dsp:cNvPr id="0" name=""/>
        <dsp:cNvSpPr/>
      </dsp:nvSpPr>
      <dsp:spPr>
        <a:xfrm>
          <a:off x="5820058" y="1399804"/>
          <a:ext cx="1095582" cy="2606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658"/>
              </a:lnTo>
              <a:lnTo>
                <a:pt x="1095582" y="177658"/>
              </a:lnTo>
              <a:lnTo>
                <a:pt x="1095582" y="2606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39ACAC-A1EB-434E-98DB-919CA941FEE2}">
      <dsp:nvSpPr>
        <dsp:cNvPr id="0" name=""/>
        <dsp:cNvSpPr/>
      </dsp:nvSpPr>
      <dsp:spPr>
        <a:xfrm>
          <a:off x="5774338" y="5549323"/>
          <a:ext cx="91440" cy="2606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06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D45CA3-C89B-4AC3-BA2D-8361594C3EF6}">
      <dsp:nvSpPr>
        <dsp:cNvPr id="0" name=""/>
        <dsp:cNvSpPr/>
      </dsp:nvSpPr>
      <dsp:spPr>
        <a:xfrm>
          <a:off x="5272267" y="4719419"/>
          <a:ext cx="547791" cy="2606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658"/>
              </a:lnTo>
              <a:lnTo>
                <a:pt x="547791" y="177658"/>
              </a:lnTo>
              <a:lnTo>
                <a:pt x="547791" y="2606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869214-EDF9-4F82-A740-9163C29C2A70}">
      <dsp:nvSpPr>
        <dsp:cNvPr id="0" name=""/>
        <dsp:cNvSpPr/>
      </dsp:nvSpPr>
      <dsp:spPr>
        <a:xfrm>
          <a:off x="4678756" y="5549323"/>
          <a:ext cx="91440" cy="2606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06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5C1CE8-267E-42A9-B5DA-73392A5846B9}">
      <dsp:nvSpPr>
        <dsp:cNvPr id="0" name=""/>
        <dsp:cNvSpPr/>
      </dsp:nvSpPr>
      <dsp:spPr>
        <a:xfrm>
          <a:off x="4724476" y="4719419"/>
          <a:ext cx="547791" cy="260698"/>
        </a:xfrm>
        <a:custGeom>
          <a:avLst/>
          <a:gdLst/>
          <a:ahLst/>
          <a:cxnLst/>
          <a:rect l="0" t="0" r="0" b="0"/>
          <a:pathLst>
            <a:path>
              <a:moveTo>
                <a:pt x="547791" y="0"/>
              </a:moveTo>
              <a:lnTo>
                <a:pt x="547791" y="177658"/>
              </a:lnTo>
              <a:lnTo>
                <a:pt x="0" y="177658"/>
              </a:lnTo>
              <a:lnTo>
                <a:pt x="0" y="2606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4DD83E-ADC9-4A62-8551-C0F938341588}">
      <dsp:nvSpPr>
        <dsp:cNvPr id="0" name=""/>
        <dsp:cNvSpPr/>
      </dsp:nvSpPr>
      <dsp:spPr>
        <a:xfrm>
          <a:off x="5226547" y="3889516"/>
          <a:ext cx="91440" cy="2606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06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434DEE-FE82-4279-B52C-01A15697152A}">
      <dsp:nvSpPr>
        <dsp:cNvPr id="0" name=""/>
        <dsp:cNvSpPr/>
      </dsp:nvSpPr>
      <dsp:spPr>
        <a:xfrm>
          <a:off x="4724476" y="3059612"/>
          <a:ext cx="547791" cy="2606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658"/>
              </a:lnTo>
              <a:lnTo>
                <a:pt x="547791" y="177658"/>
              </a:lnTo>
              <a:lnTo>
                <a:pt x="547791" y="2606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66A9D2-1BB2-4983-B9AF-1C06649255E6}">
      <dsp:nvSpPr>
        <dsp:cNvPr id="0" name=""/>
        <dsp:cNvSpPr/>
      </dsp:nvSpPr>
      <dsp:spPr>
        <a:xfrm>
          <a:off x="4130964" y="3889516"/>
          <a:ext cx="91440" cy="2606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06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9A60E9-1D18-4D78-B818-59FD79866338}">
      <dsp:nvSpPr>
        <dsp:cNvPr id="0" name=""/>
        <dsp:cNvSpPr/>
      </dsp:nvSpPr>
      <dsp:spPr>
        <a:xfrm>
          <a:off x="4176684" y="3059612"/>
          <a:ext cx="547791" cy="260698"/>
        </a:xfrm>
        <a:custGeom>
          <a:avLst/>
          <a:gdLst/>
          <a:ahLst/>
          <a:cxnLst/>
          <a:rect l="0" t="0" r="0" b="0"/>
          <a:pathLst>
            <a:path>
              <a:moveTo>
                <a:pt x="547791" y="0"/>
              </a:moveTo>
              <a:lnTo>
                <a:pt x="547791" y="177658"/>
              </a:lnTo>
              <a:lnTo>
                <a:pt x="0" y="177658"/>
              </a:lnTo>
              <a:lnTo>
                <a:pt x="0" y="2606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C8980B-EA09-4DE1-8698-AA6C5F24A32A}">
      <dsp:nvSpPr>
        <dsp:cNvPr id="0" name=""/>
        <dsp:cNvSpPr/>
      </dsp:nvSpPr>
      <dsp:spPr>
        <a:xfrm>
          <a:off x="4678756" y="2229708"/>
          <a:ext cx="91440" cy="2606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06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6666B2-4FC4-4286-A7E3-435824E22A82}">
      <dsp:nvSpPr>
        <dsp:cNvPr id="0" name=""/>
        <dsp:cNvSpPr/>
      </dsp:nvSpPr>
      <dsp:spPr>
        <a:xfrm>
          <a:off x="4724476" y="1399804"/>
          <a:ext cx="1095582" cy="260698"/>
        </a:xfrm>
        <a:custGeom>
          <a:avLst/>
          <a:gdLst/>
          <a:ahLst/>
          <a:cxnLst/>
          <a:rect l="0" t="0" r="0" b="0"/>
          <a:pathLst>
            <a:path>
              <a:moveTo>
                <a:pt x="1095582" y="0"/>
              </a:moveTo>
              <a:lnTo>
                <a:pt x="1095582" y="177658"/>
              </a:lnTo>
              <a:lnTo>
                <a:pt x="0" y="177658"/>
              </a:lnTo>
              <a:lnTo>
                <a:pt x="0" y="2606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F5305-B48E-4755-BEAB-CA9146FB7929}">
      <dsp:nvSpPr>
        <dsp:cNvPr id="0" name=""/>
        <dsp:cNvSpPr/>
      </dsp:nvSpPr>
      <dsp:spPr>
        <a:xfrm>
          <a:off x="5774338" y="569900"/>
          <a:ext cx="91440" cy="2606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06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5B0B55-995A-47E1-91FA-6C28E8E75A03}">
      <dsp:nvSpPr>
        <dsp:cNvPr id="0" name=""/>
        <dsp:cNvSpPr/>
      </dsp:nvSpPr>
      <dsp:spPr>
        <a:xfrm>
          <a:off x="5371865" y="695"/>
          <a:ext cx="896385" cy="569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9507A3-4BAA-463D-AFCF-14E5F6497A3D}">
      <dsp:nvSpPr>
        <dsp:cNvPr id="0" name=""/>
        <dsp:cNvSpPr/>
      </dsp:nvSpPr>
      <dsp:spPr>
        <a:xfrm>
          <a:off x="5471464" y="95314"/>
          <a:ext cx="896385" cy="569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Person Has Legal Guardian</a:t>
          </a:r>
        </a:p>
      </dsp:txBody>
      <dsp:txXfrm>
        <a:off x="5488135" y="111985"/>
        <a:ext cx="863043" cy="535862"/>
      </dsp:txXfrm>
    </dsp:sp>
    <dsp:sp modelId="{4B11AD49-603B-4027-9B4E-4E32211596A5}">
      <dsp:nvSpPr>
        <dsp:cNvPr id="0" name=""/>
        <dsp:cNvSpPr/>
      </dsp:nvSpPr>
      <dsp:spPr>
        <a:xfrm>
          <a:off x="5371865" y="830599"/>
          <a:ext cx="896385" cy="569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35ED2D-29F7-4EFB-8AD8-3B4EB4823BE4}">
      <dsp:nvSpPr>
        <dsp:cNvPr id="0" name=""/>
        <dsp:cNvSpPr/>
      </dsp:nvSpPr>
      <dsp:spPr>
        <a:xfrm>
          <a:off x="5471464" y="925218"/>
          <a:ext cx="896385" cy="569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Does Justification of Need for HCBS Modification Include </a:t>
          </a:r>
          <a:r>
            <a:rPr lang="en-US" sz="600" b="1" kern="1200" dirty="0"/>
            <a:t>Challenging Behavior?</a:t>
          </a:r>
          <a:endParaRPr lang="en-US" sz="600" kern="1200" dirty="0"/>
        </a:p>
      </dsp:txBody>
      <dsp:txXfrm>
        <a:off x="5488135" y="941889"/>
        <a:ext cx="863043" cy="535862"/>
      </dsp:txXfrm>
    </dsp:sp>
    <dsp:sp modelId="{D89B3B93-6524-4B3D-ABEA-FBB3592557D5}">
      <dsp:nvSpPr>
        <dsp:cNvPr id="0" name=""/>
        <dsp:cNvSpPr/>
      </dsp:nvSpPr>
      <dsp:spPr>
        <a:xfrm>
          <a:off x="4276283" y="1660503"/>
          <a:ext cx="896385" cy="569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700052-471F-497D-AAC6-775D06095A4E}">
      <dsp:nvSpPr>
        <dsp:cNvPr id="0" name=""/>
        <dsp:cNvSpPr/>
      </dsp:nvSpPr>
      <dsp:spPr>
        <a:xfrm>
          <a:off x="4375881" y="1755122"/>
          <a:ext cx="896385" cy="569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YES</a:t>
          </a:r>
        </a:p>
      </dsp:txBody>
      <dsp:txXfrm>
        <a:off x="4392552" y="1771793"/>
        <a:ext cx="863043" cy="535862"/>
      </dsp:txXfrm>
    </dsp:sp>
    <dsp:sp modelId="{66F3C0F4-9546-437A-A367-6466DDD7E349}">
      <dsp:nvSpPr>
        <dsp:cNvPr id="0" name=""/>
        <dsp:cNvSpPr/>
      </dsp:nvSpPr>
      <dsp:spPr>
        <a:xfrm>
          <a:off x="4276283" y="2490407"/>
          <a:ext cx="896385" cy="569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3B8486-9467-4A00-83BE-A2E8EEF0D53B}">
      <dsp:nvSpPr>
        <dsp:cNvPr id="0" name=""/>
        <dsp:cNvSpPr/>
      </dsp:nvSpPr>
      <dsp:spPr>
        <a:xfrm>
          <a:off x="4375881" y="2585025"/>
          <a:ext cx="896385" cy="569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Does Person Consent to HCBS Modification?</a:t>
          </a:r>
        </a:p>
      </dsp:txBody>
      <dsp:txXfrm>
        <a:off x="4392552" y="2601696"/>
        <a:ext cx="863043" cy="535862"/>
      </dsp:txXfrm>
    </dsp:sp>
    <dsp:sp modelId="{430D3BAE-7E34-4CDD-A4CD-34B809C8E351}">
      <dsp:nvSpPr>
        <dsp:cNvPr id="0" name=""/>
        <dsp:cNvSpPr/>
      </dsp:nvSpPr>
      <dsp:spPr>
        <a:xfrm>
          <a:off x="3728491" y="3320311"/>
          <a:ext cx="896385" cy="569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9081B3-0ECD-4F53-A784-D8035D22FFE7}">
      <dsp:nvSpPr>
        <dsp:cNvPr id="0" name=""/>
        <dsp:cNvSpPr/>
      </dsp:nvSpPr>
      <dsp:spPr>
        <a:xfrm>
          <a:off x="3828090" y="3414929"/>
          <a:ext cx="896385" cy="569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YES</a:t>
          </a:r>
        </a:p>
      </dsp:txBody>
      <dsp:txXfrm>
        <a:off x="3844761" y="3431600"/>
        <a:ext cx="863043" cy="535862"/>
      </dsp:txXfrm>
    </dsp:sp>
    <dsp:sp modelId="{857978A6-6794-4ADF-8A74-D80094D8168B}">
      <dsp:nvSpPr>
        <dsp:cNvPr id="0" name=""/>
        <dsp:cNvSpPr/>
      </dsp:nvSpPr>
      <dsp:spPr>
        <a:xfrm>
          <a:off x="3728491" y="4150215"/>
          <a:ext cx="896385" cy="569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6A689C-3A45-49B1-9CD3-D0CA96F6458F}">
      <dsp:nvSpPr>
        <dsp:cNvPr id="0" name=""/>
        <dsp:cNvSpPr/>
      </dsp:nvSpPr>
      <dsp:spPr>
        <a:xfrm>
          <a:off x="3828090" y="4244833"/>
          <a:ext cx="896385" cy="569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Use Positive Support Plan to Incorporate HCBS Modification into PCP</a:t>
          </a:r>
        </a:p>
      </dsp:txBody>
      <dsp:txXfrm>
        <a:off x="3844761" y="4261504"/>
        <a:ext cx="863043" cy="535862"/>
      </dsp:txXfrm>
    </dsp:sp>
    <dsp:sp modelId="{22159A59-DA28-4C32-B1C4-D12D6FF64BE1}">
      <dsp:nvSpPr>
        <dsp:cNvPr id="0" name=""/>
        <dsp:cNvSpPr/>
      </dsp:nvSpPr>
      <dsp:spPr>
        <a:xfrm>
          <a:off x="4824074" y="3320311"/>
          <a:ext cx="896385" cy="569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0753A5-D577-4556-845F-E1DE9DFA75E0}">
      <dsp:nvSpPr>
        <dsp:cNvPr id="0" name=""/>
        <dsp:cNvSpPr/>
      </dsp:nvSpPr>
      <dsp:spPr>
        <a:xfrm>
          <a:off x="4923673" y="3414929"/>
          <a:ext cx="896385" cy="569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NO</a:t>
          </a:r>
        </a:p>
      </dsp:txBody>
      <dsp:txXfrm>
        <a:off x="4940344" y="3431600"/>
        <a:ext cx="863043" cy="535862"/>
      </dsp:txXfrm>
    </dsp:sp>
    <dsp:sp modelId="{C801893B-BE71-430D-89B8-49D6B29307F2}">
      <dsp:nvSpPr>
        <dsp:cNvPr id="0" name=""/>
        <dsp:cNvSpPr/>
      </dsp:nvSpPr>
      <dsp:spPr>
        <a:xfrm>
          <a:off x="4824074" y="4150215"/>
          <a:ext cx="896385" cy="569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62D3E6-6823-4ED3-81C0-C242EFBDF957}">
      <dsp:nvSpPr>
        <dsp:cNvPr id="0" name=""/>
        <dsp:cNvSpPr/>
      </dsp:nvSpPr>
      <dsp:spPr>
        <a:xfrm>
          <a:off x="4923673" y="4244833"/>
          <a:ext cx="896385" cy="569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Does Legal Guardian Consent to HCBS Modification?</a:t>
          </a:r>
        </a:p>
      </dsp:txBody>
      <dsp:txXfrm>
        <a:off x="4940344" y="4261504"/>
        <a:ext cx="863043" cy="535862"/>
      </dsp:txXfrm>
    </dsp:sp>
    <dsp:sp modelId="{C4D3DAE9-0FAE-4FE3-919F-A11D78FF063F}">
      <dsp:nvSpPr>
        <dsp:cNvPr id="0" name=""/>
        <dsp:cNvSpPr/>
      </dsp:nvSpPr>
      <dsp:spPr>
        <a:xfrm>
          <a:off x="4276283" y="4980118"/>
          <a:ext cx="896385" cy="569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937F66-FE27-4685-864B-98CB7697DB44}">
      <dsp:nvSpPr>
        <dsp:cNvPr id="0" name=""/>
        <dsp:cNvSpPr/>
      </dsp:nvSpPr>
      <dsp:spPr>
        <a:xfrm>
          <a:off x="4375881" y="5074737"/>
          <a:ext cx="896385" cy="569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YES</a:t>
          </a:r>
        </a:p>
      </dsp:txBody>
      <dsp:txXfrm>
        <a:off x="4392552" y="5091408"/>
        <a:ext cx="863043" cy="535862"/>
      </dsp:txXfrm>
    </dsp:sp>
    <dsp:sp modelId="{7AD898FC-3476-4A3E-BB87-BA7CFE5AB265}">
      <dsp:nvSpPr>
        <dsp:cNvPr id="0" name=""/>
        <dsp:cNvSpPr/>
      </dsp:nvSpPr>
      <dsp:spPr>
        <a:xfrm>
          <a:off x="4276283" y="5810022"/>
          <a:ext cx="896385" cy="569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5E72D7-98A1-4747-BD53-376D60F6A936}">
      <dsp:nvSpPr>
        <dsp:cNvPr id="0" name=""/>
        <dsp:cNvSpPr/>
      </dsp:nvSpPr>
      <dsp:spPr>
        <a:xfrm>
          <a:off x="4375881" y="5904641"/>
          <a:ext cx="896385" cy="569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Use Behavior Management Plan to Incorporate HCBS Modification into PCP</a:t>
          </a:r>
        </a:p>
      </dsp:txBody>
      <dsp:txXfrm>
        <a:off x="4392552" y="5921312"/>
        <a:ext cx="863043" cy="535862"/>
      </dsp:txXfrm>
    </dsp:sp>
    <dsp:sp modelId="{E5B7DEFE-542E-48E3-8DD9-DBD3B243F932}">
      <dsp:nvSpPr>
        <dsp:cNvPr id="0" name=""/>
        <dsp:cNvSpPr/>
      </dsp:nvSpPr>
      <dsp:spPr>
        <a:xfrm>
          <a:off x="5371865" y="4980118"/>
          <a:ext cx="896385" cy="569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1C1D4B-8C8C-4E87-809A-CE0F60209BDB}">
      <dsp:nvSpPr>
        <dsp:cNvPr id="0" name=""/>
        <dsp:cNvSpPr/>
      </dsp:nvSpPr>
      <dsp:spPr>
        <a:xfrm>
          <a:off x="5471464" y="5074737"/>
          <a:ext cx="896385" cy="569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NO</a:t>
          </a:r>
        </a:p>
      </dsp:txBody>
      <dsp:txXfrm>
        <a:off x="5488135" y="5091408"/>
        <a:ext cx="863043" cy="535862"/>
      </dsp:txXfrm>
    </dsp:sp>
    <dsp:sp modelId="{5BFA7E90-592C-4A0C-8A7D-41A1AAEFC892}">
      <dsp:nvSpPr>
        <dsp:cNvPr id="0" name=""/>
        <dsp:cNvSpPr/>
      </dsp:nvSpPr>
      <dsp:spPr>
        <a:xfrm>
          <a:off x="5371865" y="5810022"/>
          <a:ext cx="896385" cy="569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667D17-9D6D-400B-B0DD-3D91C65C21CC}">
      <dsp:nvSpPr>
        <dsp:cNvPr id="0" name=""/>
        <dsp:cNvSpPr/>
      </dsp:nvSpPr>
      <dsp:spPr>
        <a:xfrm>
          <a:off x="5471464" y="5904641"/>
          <a:ext cx="896385" cy="569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HCBS Modification Cannot be Included in PCP and Cannot be Implemented by Provider(s)</a:t>
          </a:r>
        </a:p>
      </dsp:txBody>
      <dsp:txXfrm>
        <a:off x="5488135" y="5921312"/>
        <a:ext cx="863043" cy="535862"/>
      </dsp:txXfrm>
    </dsp:sp>
    <dsp:sp modelId="{B64AF94B-6680-47E8-9865-322B90B599D6}">
      <dsp:nvSpPr>
        <dsp:cNvPr id="0" name=""/>
        <dsp:cNvSpPr/>
      </dsp:nvSpPr>
      <dsp:spPr>
        <a:xfrm>
          <a:off x="6467448" y="1660503"/>
          <a:ext cx="896385" cy="569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0113D3-7B44-435F-825C-03708876EC2E}">
      <dsp:nvSpPr>
        <dsp:cNvPr id="0" name=""/>
        <dsp:cNvSpPr/>
      </dsp:nvSpPr>
      <dsp:spPr>
        <a:xfrm>
          <a:off x="6567046" y="1755122"/>
          <a:ext cx="896385" cy="569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NO</a:t>
          </a:r>
        </a:p>
      </dsp:txBody>
      <dsp:txXfrm>
        <a:off x="6583717" y="1771793"/>
        <a:ext cx="863043" cy="535862"/>
      </dsp:txXfrm>
    </dsp:sp>
    <dsp:sp modelId="{34F588B2-4005-4653-88C5-F71648281831}">
      <dsp:nvSpPr>
        <dsp:cNvPr id="0" name=""/>
        <dsp:cNvSpPr/>
      </dsp:nvSpPr>
      <dsp:spPr>
        <a:xfrm>
          <a:off x="6467448" y="2490407"/>
          <a:ext cx="896385" cy="569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131B7C-5CE8-408C-933C-041BE2217CD4}">
      <dsp:nvSpPr>
        <dsp:cNvPr id="0" name=""/>
        <dsp:cNvSpPr/>
      </dsp:nvSpPr>
      <dsp:spPr>
        <a:xfrm>
          <a:off x="6567046" y="2585025"/>
          <a:ext cx="896385" cy="569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Does Legal Guardian Consent to HCBS Modification?</a:t>
          </a:r>
        </a:p>
      </dsp:txBody>
      <dsp:txXfrm>
        <a:off x="6583717" y="2601696"/>
        <a:ext cx="863043" cy="535862"/>
      </dsp:txXfrm>
    </dsp:sp>
    <dsp:sp modelId="{B9AE80BA-2C52-4D96-A5DA-D5F9A479E1BA}">
      <dsp:nvSpPr>
        <dsp:cNvPr id="0" name=""/>
        <dsp:cNvSpPr/>
      </dsp:nvSpPr>
      <dsp:spPr>
        <a:xfrm>
          <a:off x="5919657" y="3320311"/>
          <a:ext cx="896385" cy="569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864421-E3D6-4A1C-B3DB-83880932ADBF}">
      <dsp:nvSpPr>
        <dsp:cNvPr id="0" name=""/>
        <dsp:cNvSpPr/>
      </dsp:nvSpPr>
      <dsp:spPr>
        <a:xfrm>
          <a:off x="6019255" y="3414929"/>
          <a:ext cx="896385" cy="569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YES</a:t>
          </a:r>
        </a:p>
      </dsp:txBody>
      <dsp:txXfrm>
        <a:off x="6035926" y="3431600"/>
        <a:ext cx="863043" cy="535862"/>
      </dsp:txXfrm>
    </dsp:sp>
    <dsp:sp modelId="{7AEF6FD3-6F01-4AD3-81F7-917939F0D19C}">
      <dsp:nvSpPr>
        <dsp:cNvPr id="0" name=""/>
        <dsp:cNvSpPr/>
      </dsp:nvSpPr>
      <dsp:spPr>
        <a:xfrm>
          <a:off x="5919657" y="4150215"/>
          <a:ext cx="896385" cy="569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D8CEC7-F992-44EB-B86C-2958B57F1DBF}">
      <dsp:nvSpPr>
        <dsp:cNvPr id="0" name=""/>
        <dsp:cNvSpPr/>
      </dsp:nvSpPr>
      <dsp:spPr>
        <a:xfrm>
          <a:off x="6019255" y="4244833"/>
          <a:ext cx="896385" cy="569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HCBS Modification Can be Included in PCP and Can be Implemented by Provider(s)</a:t>
          </a:r>
        </a:p>
      </dsp:txBody>
      <dsp:txXfrm>
        <a:off x="6035926" y="4261504"/>
        <a:ext cx="863043" cy="535862"/>
      </dsp:txXfrm>
    </dsp:sp>
    <dsp:sp modelId="{4DC92FCB-F56B-4DA7-8670-94C710FA37B8}">
      <dsp:nvSpPr>
        <dsp:cNvPr id="0" name=""/>
        <dsp:cNvSpPr/>
      </dsp:nvSpPr>
      <dsp:spPr>
        <a:xfrm>
          <a:off x="7015239" y="3320311"/>
          <a:ext cx="896385" cy="569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F66820-459A-450F-A44D-F45E32FC91D5}">
      <dsp:nvSpPr>
        <dsp:cNvPr id="0" name=""/>
        <dsp:cNvSpPr/>
      </dsp:nvSpPr>
      <dsp:spPr>
        <a:xfrm>
          <a:off x="7114838" y="3414929"/>
          <a:ext cx="896385" cy="569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NO</a:t>
          </a:r>
        </a:p>
      </dsp:txBody>
      <dsp:txXfrm>
        <a:off x="7131509" y="3431600"/>
        <a:ext cx="863043" cy="535862"/>
      </dsp:txXfrm>
    </dsp:sp>
    <dsp:sp modelId="{5E8F89CC-4E6B-4B59-B999-54134C0DB17A}">
      <dsp:nvSpPr>
        <dsp:cNvPr id="0" name=""/>
        <dsp:cNvSpPr/>
      </dsp:nvSpPr>
      <dsp:spPr>
        <a:xfrm>
          <a:off x="7015239" y="4150215"/>
          <a:ext cx="896385" cy="569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62E952-0B98-469D-B4F2-627046D5C56A}">
      <dsp:nvSpPr>
        <dsp:cNvPr id="0" name=""/>
        <dsp:cNvSpPr/>
      </dsp:nvSpPr>
      <dsp:spPr>
        <a:xfrm>
          <a:off x="7114838" y="4244833"/>
          <a:ext cx="896385" cy="569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HCBS Modification Cannot be Included in PCP and Cannot be Implemented by Provider(s)</a:t>
          </a:r>
        </a:p>
      </dsp:txBody>
      <dsp:txXfrm>
        <a:off x="7131509" y="4261504"/>
        <a:ext cx="863043" cy="5358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C72A17-84F1-4647-BDC2-49645362E2E8}">
      <dsp:nvSpPr>
        <dsp:cNvPr id="0" name=""/>
        <dsp:cNvSpPr/>
      </dsp:nvSpPr>
      <dsp:spPr>
        <a:xfrm>
          <a:off x="7750745" y="4430593"/>
          <a:ext cx="1087935" cy="5177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837"/>
              </a:lnTo>
              <a:lnTo>
                <a:pt x="1087935" y="352837"/>
              </a:lnTo>
              <a:lnTo>
                <a:pt x="1087935" y="5177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923C9-F29C-46F8-BA2A-5B64AEAB7F4B}">
      <dsp:nvSpPr>
        <dsp:cNvPr id="0" name=""/>
        <dsp:cNvSpPr/>
      </dsp:nvSpPr>
      <dsp:spPr>
        <a:xfrm>
          <a:off x="6662809" y="4430593"/>
          <a:ext cx="1087935" cy="517758"/>
        </a:xfrm>
        <a:custGeom>
          <a:avLst/>
          <a:gdLst/>
          <a:ahLst/>
          <a:cxnLst/>
          <a:rect l="0" t="0" r="0" b="0"/>
          <a:pathLst>
            <a:path>
              <a:moveTo>
                <a:pt x="1087935" y="0"/>
              </a:moveTo>
              <a:lnTo>
                <a:pt x="1087935" y="352837"/>
              </a:lnTo>
              <a:lnTo>
                <a:pt x="0" y="352837"/>
              </a:lnTo>
              <a:lnTo>
                <a:pt x="0" y="5177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E138E3-1EBB-4B6E-A037-4615367158FC}">
      <dsp:nvSpPr>
        <dsp:cNvPr id="0" name=""/>
        <dsp:cNvSpPr/>
      </dsp:nvSpPr>
      <dsp:spPr>
        <a:xfrm>
          <a:off x="7705025" y="2782371"/>
          <a:ext cx="91440" cy="5177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77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F92FEA-B53C-468D-B279-2AC49C57C9B3}">
      <dsp:nvSpPr>
        <dsp:cNvPr id="0" name=""/>
        <dsp:cNvSpPr/>
      </dsp:nvSpPr>
      <dsp:spPr>
        <a:xfrm>
          <a:off x="5574873" y="1134148"/>
          <a:ext cx="2175871" cy="5177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837"/>
              </a:lnTo>
              <a:lnTo>
                <a:pt x="2175871" y="352837"/>
              </a:lnTo>
              <a:lnTo>
                <a:pt x="2175871" y="5177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B415C3-AECE-4B77-B5EA-B275275473D1}">
      <dsp:nvSpPr>
        <dsp:cNvPr id="0" name=""/>
        <dsp:cNvSpPr/>
      </dsp:nvSpPr>
      <dsp:spPr>
        <a:xfrm>
          <a:off x="3399002" y="4430593"/>
          <a:ext cx="1087935" cy="5177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837"/>
              </a:lnTo>
              <a:lnTo>
                <a:pt x="1087935" y="352837"/>
              </a:lnTo>
              <a:lnTo>
                <a:pt x="1087935" y="5177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0B4128-2DAF-4796-9A6D-1E0495BFF581}">
      <dsp:nvSpPr>
        <dsp:cNvPr id="0" name=""/>
        <dsp:cNvSpPr/>
      </dsp:nvSpPr>
      <dsp:spPr>
        <a:xfrm>
          <a:off x="2311066" y="4430593"/>
          <a:ext cx="1087935" cy="517758"/>
        </a:xfrm>
        <a:custGeom>
          <a:avLst/>
          <a:gdLst/>
          <a:ahLst/>
          <a:cxnLst/>
          <a:rect l="0" t="0" r="0" b="0"/>
          <a:pathLst>
            <a:path>
              <a:moveTo>
                <a:pt x="1087935" y="0"/>
              </a:moveTo>
              <a:lnTo>
                <a:pt x="1087935" y="352837"/>
              </a:lnTo>
              <a:lnTo>
                <a:pt x="0" y="352837"/>
              </a:lnTo>
              <a:lnTo>
                <a:pt x="0" y="5177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4526A8-56FA-42E9-BDEE-A8FDB0EAF8BE}">
      <dsp:nvSpPr>
        <dsp:cNvPr id="0" name=""/>
        <dsp:cNvSpPr/>
      </dsp:nvSpPr>
      <dsp:spPr>
        <a:xfrm>
          <a:off x="3353282" y="2782371"/>
          <a:ext cx="91440" cy="5177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77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998A33-0496-4FB8-92F3-F0FB5DA38E01}">
      <dsp:nvSpPr>
        <dsp:cNvPr id="0" name=""/>
        <dsp:cNvSpPr/>
      </dsp:nvSpPr>
      <dsp:spPr>
        <a:xfrm>
          <a:off x="3399002" y="1134148"/>
          <a:ext cx="2175871" cy="517758"/>
        </a:xfrm>
        <a:custGeom>
          <a:avLst/>
          <a:gdLst/>
          <a:ahLst/>
          <a:cxnLst/>
          <a:rect l="0" t="0" r="0" b="0"/>
          <a:pathLst>
            <a:path>
              <a:moveTo>
                <a:pt x="2175871" y="0"/>
              </a:moveTo>
              <a:lnTo>
                <a:pt x="2175871" y="352837"/>
              </a:lnTo>
              <a:lnTo>
                <a:pt x="0" y="352837"/>
              </a:lnTo>
              <a:lnTo>
                <a:pt x="0" y="5177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4D431E-AD57-4E00-83DD-DEC37F55ED99}">
      <dsp:nvSpPr>
        <dsp:cNvPr id="0" name=""/>
        <dsp:cNvSpPr/>
      </dsp:nvSpPr>
      <dsp:spPr>
        <a:xfrm>
          <a:off x="4684744" y="3684"/>
          <a:ext cx="1780258" cy="113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141B9B-655A-46F0-9E65-26A20C071CA7}">
      <dsp:nvSpPr>
        <dsp:cNvPr id="0" name=""/>
        <dsp:cNvSpPr/>
      </dsp:nvSpPr>
      <dsp:spPr>
        <a:xfrm>
          <a:off x="4882551" y="191600"/>
          <a:ext cx="1780258" cy="11304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Document Modification in PCP</a:t>
          </a:r>
        </a:p>
      </dsp:txBody>
      <dsp:txXfrm>
        <a:off x="4915661" y="224710"/>
        <a:ext cx="1714038" cy="1064244"/>
      </dsp:txXfrm>
    </dsp:sp>
    <dsp:sp modelId="{E36E10A8-F23D-42C0-B8E1-7B7B7E038297}">
      <dsp:nvSpPr>
        <dsp:cNvPr id="0" name=""/>
        <dsp:cNvSpPr/>
      </dsp:nvSpPr>
      <dsp:spPr>
        <a:xfrm>
          <a:off x="2508873" y="1651907"/>
          <a:ext cx="1780258" cy="113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5BE63B-73EA-4BFF-978E-0482F43D228B}">
      <dsp:nvSpPr>
        <dsp:cNvPr id="0" name=""/>
        <dsp:cNvSpPr/>
      </dsp:nvSpPr>
      <dsp:spPr>
        <a:xfrm>
          <a:off x="2706679" y="1839823"/>
          <a:ext cx="1780258" cy="11304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Challenging Behavior </a:t>
          </a:r>
          <a:r>
            <a:rPr lang="en-US" sz="800" b="1" kern="1200" dirty="0"/>
            <a:t>IS</a:t>
          </a:r>
          <a:r>
            <a:rPr lang="en-US" sz="800" kern="1200" dirty="0"/>
            <a:t> Part of Justification for Modification</a:t>
          </a:r>
        </a:p>
      </dsp:txBody>
      <dsp:txXfrm>
        <a:off x="2739789" y="1872933"/>
        <a:ext cx="1714038" cy="1064244"/>
      </dsp:txXfrm>
    </dsp:sp>
    <dsp:sp modelId="{261DC4EE-EF38-45C5-9074-344762790A73}">
      <dsp:nvSpPr>
        <dsp:cNvPr id="0" name=""/>
        <dsp:cNvSpPr/>
      </dsp:nvSpPr>
      <dsp:spPr>
        <a:xfrm>
          <a:off x="2508873" y="3300129"/>
          <a:ext cx="1780258" cy="113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7ADF72-D9D7-4963-9B50-822A80905FA6}">
      <dsp:nvSpPr>
        <dsp:cNvPr id="0" name=""/>
        <dsp:cNvSpPr/>
      </dsp:nvSpPr>
      <dsp:spPr>
        <a:xfrm>
          <a:off x="2706679" y="3488045"/>
          <a:ext cx="1780258" cy="11304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Based on Outcome of Process Step #3, Incorporate </a:t>
          </a:r>
          <a:r>
            <a:rPr lang="en-US" sz="800" b="1" kern="1200" dirty="0"/>
            <a:t>Positive Support Plan or Behavior Management Plan </a:t>
          </a:r>
          <a:r>
            <a:rPr lang="en-US" sz="800" kern="1200" dirty="0"/>
            <a:t>by Reference into PCP and Attach to PCP</a:t>
          </a:r>
        </a:p>
      </dsp:txBody>
      <dsp:txXfrm>
        <a:off x="2739789" y="3521155"/>
        <a:ext cx="1714038" cy="1064244"/>
      </dsp:txXfrm>
    </dsp:sp>
    <dsp:sp modelId="{3AA1BA24-ADB4-4C35-A052-316D5B262713}">
      <dsp:nvSpPr>
        <dsp:cNvPr id="0" name=""/>
        <dsp:cNvSpPr/>
      </dsp:nvSpPr>
      <dsp:spPr>
        <a:xfrm>
          <a:off x="1420937" y="4948352"/>
          <a:ext cx="1780258" cy="113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8AA346-EE22-45E2-80CF-27C4999F6D64}">
      <dsp:nvSpPr>
        <dsp:cNvPr id="0" name=""/>
        <dsp:cNvSpPr/>
      </dsp:nvSpPr>
      <dsp:spPr>
        <a:xfrm>
          <a:off x="1618744" y="5136268"/>
          <a:ext cx="1780258" cy="11304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 PSP or BMP must include a plan that: (1) identifies the ongoing process for evaluating the effectiveness of the modification; and (2) identifies timeframes ensuring the modification must be periodically reviewed and reevaluated.</a:t>
          </a:r>
        </a:p>
      </dsp:txBody>
      <dsp:txXfrm>
        <a:off x="1651854" y="5169378"/>
        <a:ext cx="1714038" cy="1064244"/>
      </dsp:txXfrm>
    </dsp:sp>
    <dsp:sp modelId="{35D54E53-AEDE-4325-BCFD-BEDDB00165C4}">
      <dsp:nvSpPr>
        <dsp:cNvPr id="0" name=""/>
        <dsp:cNvSpPr/>
      </dsp:nvSpPr>
      <dsp:spPr>
        <a:xfrm>
          <a:off x="3596808" y="4948352"/>
          <a:ext cx="1780258" cy="113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A649B8-7747-4379-BFE4-91F60A90448C}">
      <dsp:nvSpPr>
        <dsp:cNvPr id="0" name=""/>
        <dsp:cNvSpPr/>
      </dsp:nvSpPr>
      <dsp:spPr>
        <a:xfrm>
          <a:off x="3794615" y="5136268"/>
          <a:ext cx="1780258" cy="11304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i="0" kern="1200" dirty="0"/>
            <a:t>PSP or BMP must include steps being taken to remove or reduce modification as soon as feasible.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i="0" kern="1200" dirty="0"/>
            <a:t>PSP or BMP must include evidence of informed consent is documented. </a:t>
          </a:r>
        </a:p>
      </dsp:txBody>
      <dsp:txXfrm>
        <a:off x="3827725" y="5169378"/>
        <a:ext cx="1714038" cy="1064244"/>
      </dsp:txXfrm>
    </dsp:sp>
    <dsp:sp modelId="{4C15F9A0-131F-48F5-B68D-0129CFA628F8}">
      <dsp:nvSpPr>
        <dsp:cNvPr id="0" name=""/>
        <dsp:cNvSpPr/>
      </dsp:nvSpPr>
      <dsp:spPr>
        <a:xfrm>
          <a:off x="6860615" y="1651907"/>
          <a:ext cx="1780258" cy="113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9F5794-BD83-41AF-859C-26B086165D20}">
      <dsp:nvSpPr>
        <dsp:cNvPr id="0" name=""/>
        <dsp:cNvSpPr/>
      </dsp:nvSpPr>
      <dsp:spPr>
        <a:xfrm>
          <a:off x="7058422" y="1839823"/>
          <a:ext cx="1780258" cy="11304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Challenging Behavior </a:t>
          </a:r>
          <a:r>
            <a:rPr lang="en-US" sz="800" b="1" kern="1200" dirty="0"/>
            <a:t>IS NOT </a:t>
          </a:r>
          <a:r>
            <a:rPr lang="en-US" sz="800" kern="1200" dirty="0"/>
            <a:t>part of Justification for Modification</a:t>
          </a:r>
        </a:p>
      </dsp:txBody>
      <dsp:txXfrm>
        <a:off x="7091532" y="1872933"/>
        <a:ext cx="1714038" cy="1064244"/>
      </dsp:txXfrm>
    </dsp:sp>
    <dsp:sp modelId="{51CD3BA2-3453-42F9-9960-60C4ED6AB6A8}">
      <dsp:nvSpPr>
        <dsp:cNvPr id="0" name=""/>
        <dsp:cNvSpPr/>
      </dsp:nvSpPr>
      <dsp:spPr>
        <a:xfrm>
          <a:off x="6860615" y="3300129"/>
          <a:ext cx="1780258" cy="113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D90F8A-A97D-4220-9070-B15AE020DE8A}">
      <dsp:nvSpPr>
        <dsp:cNvPr id="0" name=""/>
        <dsp:cNvSpPr/>
      </dsp:nvSpPr>
      <dsp:spPr>
        <a:xfrm>
          <a:off x="7058422" y="3488045"/>
          <a:ext cx="1780258" cy="11304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Based on Outcome of Process Step #3, if Modification </a:t>
          </a:r>
          <a:r>
            <a:rPr lang="en-US" sz="800" u="sng" kern="1200" dirty="0"/>
            <a:t>Can</a:t>
          </a:r>
          <a:r>
            <a:rPr lang="en-US" sz="800" kern="1200" dirty="0"/>
            <a:t> Be Included in PCP, Complete </a:t>
          </a:r>
          <a:r>
            <a:rPr lang="en-US" sz="800" b="1" kern="1200" dirty="0"/>
            <a:t>PCP HCBS Modification Addendum </a:t>
          </a:r>
          <a:r>
            <a:rPr lang="en-US" sz="800" kern="1200" dirty="0"/>
            <a:t>and Attach to PCP</a:t>
          </a:r>
        </a:p>
      </dsp:txBody>
      <dsp:txXfrm>
        <a:off x="7091532" y="3521155"/>
        <a:ext cx="1714038" cy="1064244"/>
      </dsp:txXfrm>
    </dsp:sp>
    <dsp:sp modelId="{8E682382-0888-467A-9BC3-A19C7CEA4AE5}">
      <dsp:nvSpPr>
        <dsp:cNvPr id="0" name=""/>
        <dsp:cNvSpPr/>
      </dsp:nvSpPr>
      <dsp:spPr>
        <a:xfrm>
          <a:off x="5772680" y="4948352"/>
          <a:ext cx="1780258" cy="113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BF55A5-1ABB-40B3-BA73-C8E899C0FEB3}">
      <dsp:nvSpPr>
        <dsp:cNvPr id="0" name=""/>
        <dsp:cNvSpPr/>
      </dsp:nvSpPr>
      <dsp:spPr>
        <a:xfrm>
          <a:off x="5970486" y="5136268"/>
          <a:ext cx="1780258" cy="11304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Addendum must include a plan that: (1) identifies the ongoing process for evaluating the effectiveness of the modification; and (2) identifies timeframes ensuring the modification must be periodically reviewed and reevaluated.</a:t>
          </a:r>
        </a:p>
      </dsp:txBody>
      <dsp:txXfrm>
        <a:off x="6003596" y="5169378"/>
        <a:ext cx="1714038" cy="1064244"/>
      </dsp:txXfrm>
    </dsp:sp>
    <dsp:sp modelId="{D1D4AB02-A515-4B3F-9CE2-7AB7AF2BF7A6}">
      <dsp:nvSpPr>
        <dsp:cNvPr id="0" name=""/>
        <dsp:cNvSpPr/>
      </dsp:nvSpPr>
      <dsp:spPr>
        <a:xfrm>
          <a:off x="7948551" y="4948352"/>
          <a:ext cx="1780258" cy="113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9F3A18-69A0-4726-A8E7-4C5C0835B41D}">
      <dsp:nvSpPr>
        <dsp:cNvPr id="0" name=""/>
        <dsp:cNvSpPr/>
      </dsp:nvSpPr>
      <dsp:spPr>
        <a:xfrm>
          <a:off x="8146358" y="5136268"/>
          <a:ext cx="1780258" cy="11304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 Addendum </a:t>
          </a:r>
          <a:r>
            <a:rPr lang="en-US" sz="800" i="0" kern="1200" dirty="0"/>
            <a:t>must include steps being taken to remove or reduce modification as soon as feasible.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i="0" kern="1200" dirty="0"/>
            <a:t>Addendum must include evidence of informed consent is documented. </a:t>
          </a:r>
          <a:endParaRPr lang="en-US" sz="800" kern="1200" dirty="0"/>
        </a:p>
      </dsp:txBody>
      <dsp:txXfrm>
        <a:off x="8179468" y="5169378"/>
        <a:ext cx="1714038" cy="10642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71AB5-23BB-4037-8CFE-9C4DB82CDE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5A98E6-19D6-40BE-95E7-3FDF38D1A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355F3-06ED-4490-8765-E1067BC24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820A-BE6B-445A-9539-F2A62E82BF26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FBCCC-8C26-4364-8E3A-DC884577B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2DF3DD-3576-4689-81EE-1AA6EB10B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95E8-4B7A-4C37-8D7B-77D86E4C9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09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85CB9-9931-488E-874E-622649D84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FDF2AB-5B49-4A61-B2B6-2FACF05684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4E998-919E-4125-8756-4B3B1B28E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820A-BE6B-445A-9539-F2A62E82BF26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FB1B1-586C-4637-B52D-3BB784DB1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1CD0F-9ECB-4CB9-845E-A76AAD680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95E8-4B7A-4C37-8D7B-77D86E4C9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75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209AD3-01CC-40DA-B9F4-C65C9137DF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EC6B6A-5087-4D09-BFE1-337012BBB3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607C8-E266-42A0-AFF9-F4EA29FB4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820A-BE6B-445A-9539-F2A62E82BF26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08DB3-E4A4-4519-AB88-FF3C2246A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6FC13-1CB2-4161-B5D8-B5ECD17C5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95E8-4B7A-4C37-8D7B-77D86E4C9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0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E6E32-B4D4-4E2F-8FF3-BA5579864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95E32-4B32-4C94-B428-D652A0150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3A26D-6938-4A0D-A892-E7F6CF584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820A-BE6B-445A-9539-F2A62E82BF26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524A5-1AB4-470F-A3E8-A4A5DD2E2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D6B7E1-5773-4B1C-9D3B-7BD606C8A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95E8-4B7A-4C37-8D7B-77D86E4C9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532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E34B8-B97C-4CA8-AD9C-16323C21E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55C797-C89B-40B9-95C7-0D630FF1A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DDD2B-029E-49C1-811A-55900C815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820A-BE6B-445A-9539-F2A62E82BF26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A0618-A7D0-4DD2-9A08-3649DDEAC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239E8-8C54-4366-9F14-3F5ADFB6B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95E8-4B7A-4C37-8D7B-77D86E4C9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87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C32D3-F95A-4F93-9EFE-860ABA538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1C470-CFC1-428F-8521-A37A9DA6B2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AF3DAD-0944-45CE-9A44-246BF8A02B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13A259-E5AC-4DD4-95BB-EAD307125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820A-BE6B-445A-9539-F2A62E82BF26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299840-CB98-4557-A106-9D55430CB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9E8B98-3A55-4BD0-BDE2-6A31D7EC9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95E8-4B7A-4C37-8D7B-77D86E4C9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6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3225D-5B54-48C5-93D8-5FF4D8664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8F69EF-D9BC-47D3-9C42-7601E8A22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4B5FB7-2CD8-4C49-B092-9CB28399DB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827DE6-C5F9-4984-BD02-A75CA193CE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8C38E0-1D9F-4506-AE2C-0B5B803DCE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BC9CE2-4848-4E78-AB61-ACC400217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820A-BE6B-445A-9539-F2A62E82BF26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191D9-9505-4AF9-BB45-D0EE5F255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7D44A7-9E42-4C1F-AA5C-976C20407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95E8-4B7A-4C37-8D7B-77D86E4C9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64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81E05-EFAB-4A76-8203-DF7AF0A5A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729F59-3681-4F36-A824-CF3D46689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820A-BE6B-445A-9539-F2A62E82BF26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DC35B3-69F9-4B7E-986C-BFF58CE8F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431380-13EC-498B-BDB8-EB22CA255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95E8-4B7A-4C37-8D7B-77D86E4C9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41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73A4DC-D617-4EC6-895B-BBE2A1E6B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820A-BE6B-445A-9539-F2A62E82BF26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398539-2683-4B59-955B-7EED1FC31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9E56D5-5440-4CC4-8C7B-B222AEA7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95E8-4B7A-4C37-8D7B-77D86E4C9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182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942EC-38EE-4ACA-86AC-E1EC758C0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F613E-8D8B-4830-8DF5-AAA975A37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FC35C7-9263-4B37-95AD-D9410F8100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6893EB-8C85-4C11-B5C9-82D713EAC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820A-BE6B-445A-9539-F2A62E82BF26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08B98-6539-46CB-9392-78B3CF814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4099FE-9A5A-49CF-8579-C8797100A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95E8-4B7A-4C37-8D7B-77D86E4C9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931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34649-4443-44B5-8919-556593956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1BE40D-5A63-42C3-B2BC-088F6A54AA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2D22AA-3519-4332-BB28-F949360BD5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3A819-1418-41B5-87A7-F671A5B1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820A-BE6B-445A-9539-F2A62E82BF26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256A63-F586-4B2F-8219-8DF34CAC7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72A0D8-2EE7-40FA-88DD-69253B4FC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95E8-4B7A-4C37-8D7B-77D86E4C9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85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6110E3-F2B3-44BF-8C8D-E677BC245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90CA7-B9D6-4B0A-B143-60B8106DA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7A44C-E5BB-4770-9E63-02754F4D39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0820A-BE6B-445A-9539-F2A62E82BF26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B4D34-CDA2-42C4-A9B4-1B0150FF5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B37D1-D3C4-4F53-83AA-61A8A67DA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795E8-4B7A-4C37-8D7B-77D86E4C9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90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12DB3CF-97C0-4A7F-BB76-0542FEB9B8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0253" y="2043663"/>
            <a:ext cx="7063530" cy="2031055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rgbClr val="FFFFFF"/>
                </a:solidFill>
              </a:rPr>
              <a:t>HCBS Modification </a:t>
            </a:r>
            <a:br>
              <a:rPr lang="en-US" sz="4800" dirty="0">
                <a:solidFill>
                  <a:srgbClr val="FFFFFF"/>
                </a:solidFill>
              </a:rPr>
            </a:br>
            <a:r>
              <a:rPr lang="en-US" sz="4800" dirty="0">
                <a:solidFill>
                  <a:srgbClr val="FFFFFF"/>
                </a:solidFill>
              </a:rPr>
              <a:t>Decision-Making Tree for Sections 21 &amp; 29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DD3422-76F6-4AE3-9C7B-6154730F23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97768" y="4589068"/>
            <a:ext cx="6302586" cy="1021157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Maine Department of Health and Human Services</a:t>
            </a:r>
          </a:p>
          <a:p>
            <a:r>
              <a:rPr lang="en-US" sz="1600" dirty="0">
                <a:solidFill>
                  <a:srgbClr val="FFFFFF"/>
                </a:solidFill>
              </a:rPr>
              <a:t>Office of Aging and Disability</a:t>
            </a:r>
          </a:p>
          <a:p>
            <a:r>
              <a:rPr lang="en-US" sz="1600" dirty="0">
                <a:solidFill>
                  <a:srgbClr val="FFFFFF"/>
                </a:solidFill>
              </a:rPr>
              <a:t>Updated March 2022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286B3E8-9BA4-4CEC-B216-81E2FC5065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87" y="307391"/>
            <a:ext cx="1780021" cy="1959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3989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F90C328-3BAA-4312-90DA-EFCAFE6024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568317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F0CC1A9-949E-4805-844C-8FA8FF535D8C}"/>
              </a:ext>
            </a:extLst>
          </p:cNvPr>
          <p:cNvSpPr txBox="1"/>
          <p:nvPr/>
        </p:nvSpPr>
        <p:spPr>
          <a:xfrm>
            <a:off x="484238" y="296047"/>
            <a:ext cx="2365494" cy="5693866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 sz="1300" dirty="0"/>
          </a:p>
          <a:p>
            <a:r>
              <a:rPr lang="en-US" sz="1300" dirty="0"/>
              <a:t>HCBS Modifications in </a:t>
            </a:r>
            <a:r>
              <a:rPr lang="en-US" sz="1300" b="1" dirty="0"/>
              <a:t>Provider Owned or Controlled Residential </a:t>
            </a:r>
            <a:r>
              <a:rPr lang="en-US" sz="1300" b="1"/>
              <a:t>Settings i</a:t>
            </a:r>
            <a:r>
              <a:rPr lang="en-US" sz="1300"/>
              <a:t>nclude:</a:t>
            </a:r>
            <a:endParaRPr lang="en-US" sz="1300" dirty="0"/>
          </a:p>
          <a:p>
            <a:r>
              <a:rPr lang="en-US" sz="13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spc="-20" dirty="0">
                <a:effectLst/>
                <a:ea typeface="Symbol" panose="05050102010706020507" pitchFamily="18" charset="2"/>
                <a:cs typeface="Times New Roman" panose="02020603050405020304" pitchFamily="18" charset="0"/>
              </a:rPr>
              <a:t>Re</a:t>
            </a:r>
            <a:r>
              <a:rPr lang="en-US" sz="1300" spc="-20" dirty="0">
                <a:ea typeface="Symbol" panose="05050102010706020507" pitchFamily="18" charset="2"/>
                <a:cs typeface="Times New Roman" panose="02020603050405020304" pitchFamily="18" charset="0"/>
              </a:rPr>
              <a:t>striction on</a:t>
            </a:r>
            <a:r>
              <a:rPr lang="en-US" sz="1300" spc="-20" dirty="0">
                <a:effectLst/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sz="1300" dirty="0">
                <a:effectLst/>
                <a:ea typeface="Symbol" panose="05050102010706020507" pitchFamily="18" charset="2"/>
                <a:cs typeface="Times New Roman" panose="02020603050405020304" pitchFamily="18" charset="0"/>
              </a:rPr>
              <a:t>access</a:t>
            </a:r>
            <a:r>
              <a:rPr lang="en-US" sz="1300" spc="-20" dirty="0">
                <a:effectLst/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sz="1300" dirty="0">
                <a:effectLst/>
                <a:ea typeface="Symbol" panose="05050102010706020507" pitchFamily="18" charset="2"/>
                <a:cs typeface="Times New Roman" panose="02020603050405020304" pitchFamily="18" charset="0"/>
              </a:rPr>
              <a:t>to</a:t>
            </a:r>
            <a:r>
              <a:rPr lang="en-US" sz="1300" spc="-20" dirty="0">
                <a:effectLst/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sz="1300" dirty="0">
                <a:effectLst/>
                <a:ea typeface="Symbol" panose="05050102010706020507" pitchFamily="18" charset="2"/>
                <a:cs typeface="Times New Roman" panose="02020603050405020304" pitchFamily="18" charset="0"/>
              </a:rPr>
              <a:t>food</a:t>
            </a:r>
            <a:r>
              <a:rPr lang="en-US" sz="1300" spc="-20" dirty="0">
                <a:effectLst/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sz="1300" dirty="0">
                <a:effectLst/>
                <a:ea typeface="Symbol" panose="05050102010706020507" pitchFamily="18" charset="2"/>
                <a:cs typeface="Times New Roman" panose="02020603050405020304" pitchFamily="18" charset="0"/>
              </a:rPr>
              <a:t>at</a:t>
            </a:r>
            <a:r>
              <a:rPr lang="en-US" sz="1300" spc="-20" dirty="0">
                <a:effectLst/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sz="1300" dirty="0">
                <a:effectLst/>
                <a:ea typeface="Symbol" panose="05050102010706020507" pitchFamily="18" charset="2"/>
                <a:cs typeface="Times New Roman" panose="02020603050405020304" pitchFamily="18" charset="0"/>
              </a:rPr>
              <a:t>any</a:t>
            </a:r>
            <a:r>
              <a:rPr lang="en-US" sz="1300" spc="-20" dirty="0">
                <a:effectLst/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sz="1300" dirty="0">
                <a:effectLst/>
                <a:ea typeface="Symbol" panose="05050102010706020507" pitchFamily="18" charset="2"/>
                <a:cs typeface="Times New Roman" panose="02020603050405020304" pitchFamily="18" charset="0"/>
              </a:rPr>
              <a:t>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spc="-20" dirty="0">
                <a:ea typeface="Symbol" panose="05050102010706020507" pitchFamily="18" charset="2"/>
                <a:cs typeface="Times New Roman" panose="02020603050405020304" pitchFamily="18" charset="0"/>
              </a:rPr>
              <a:t>Restriction on having</a:t>
            </a:r>
            <a:r>
              <a:rPr lang="en-US" sz="1300" spc="-20" dirty="0">
                <a:effectLst/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sz="1300" dirty="0">
                <a:effectLst/>
                <a:ea typeface="Symbol" panose="05050102010706020507" pitchFamily="18" charset="2"/>
                <a:cs typeface="Times New Roman" panose="02020603050405020304" pitchFamily="18" charset="0"/>
              </a:rPr>
              <a:t>visitors</a:t>
            </a:r>
            <a:r>
              <a:rPr lang="en-US" sz="1300" spc="-20" dirty="0">
                <a:effectLst/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sz="1300" dirty="0">
                <a:effectLst/>
                <a:ea typeface="Symbol" panose="05050102010706020507" pitchFamily="18" charset="2"/>
                <a:cs typeface="Times New Roman" panose="02020603050405020304" pitchFamily="18" charset="0"/>
              </a:rPr>
              <a:t>at</a:t>
            </a:r>
            <a:r>
              <a:rPr lang="en-US" sz="1300" spc="-25" dirty="0">
                <a:effectLst/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sz="1300" dirty="0">
                <a:effectLst/>
                <a:ea typeface="Symbol" panose="05050102010706020507" pitchFamily="18" charset="2"/>
                <a:cs typeface="Times New Roman" panose="02020603050405020304" pitchFamily="18" charset="0"/>
              </a:rPr>
              <a:t>any</a:t>
            </a:r>
            <a:r>
              <a:rPr lang="en-US" sz="1300" spc="-20" dirty="0">
                <a:effectLst/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sz="1300" dirty="0">
                <a:effectLst/>
                <a:ea typeface="Symbol" panose="05050102010706020507" pitchFamily="18" charset="2"/>
                <a:cs typeface="Times New Roman" panose="02020603050405020304" pitchFamily="18" charset="0"/>
              </a:rPr>
              <a:t>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>
                <a:ea typeface="Symbol" panose="05050102010706020507" pitchFamily="18" charset="2"/>
                <a:cs typeface="Times New Roman" panose="02020603050405020304" pitchFamily="18" charset="0"/>
              </a:rPr>
              <a:t>Restriction on freedom to control and choose daily schedule and activities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>
                <a:ea typeface="Symbol" panose="05050102010706020507" pitchFamily="18" charset="2"/>
                <a:cs typeface="Times New Roman" panose="02020603050405020304" pitchFamily="18" charset="0"/>
              </a:rPr>
              <a:t>Restrictions on having key or other way to independently open locked doors in residential setting at any 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>
                <a:effectLst/>
                <a:ea typeface="Symbol" panose="05050102010706020507" pitchFamily="18" charset="2"/>
                <a:cs typeface="Times New Roman" panose="02020603050405020304" pitchFamily="18" charset="0"/>
              </a:rPr>
              <a:t>Restriction on choice of housemate</a:t>
            </a:r>
            <a:r>
              <a:rPr lang="en-US" sz="1300" dirty="0">
                <a:ea typeface="Symbol" panose="05050102010706020507" pitchFamily="18" charset="2"/>
                <a:cs typeface="Times New Roman" panose="02020603050405020304" pitchFamily="18" charset="0"/>
              </a:rPr>
              <a:t> if sharing living unit and/or </a:t>
            </a:r>
            <a:r>
              <a:rPr lang="en-US" sz="1300" dirty="0">
                <a:effectLst/>
                <a:ea typeface="Symbol" panose="05050102010706020507" pitchFamily="18" charset="2"/>
                <a:cs typeface="Times New Roman" panose="02020603050405020304" pitchFamily="18" charset="0"/>
              </a:rPr>
              <a:t>roommate if sharin</a:t>
            </a:r>
            <a:r>
              <a:rPr lang="en-US" sz="1300" dirty="0">
                <a:ea typeface="Symbol" panose="05050102010706020507" pitchFamily="18" charset="2"/>
                <a:cs typeface="Times New Roman" panose="02020603050405020304" pitchFamily="18" charset="0"/>
              </a:rPr>
              <a:t>g bedroom in residential setting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>
                <a:effectLst/>
                <a:ea typeface="Symbol" panose="05050102010706020507" pitchFamily="18" charset="2"/>
                <a:cs typeface="Times New Roman" panose="02020603050405020304" pitchFamily="18" charset="0"/>
              </a:rPr>
              <a:t>Restriction on choice to share bedroom in residential setting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>
                <a:ea typeface="Symbol" panose="05050102010706020507" pitchFamily="18" charset="2"/>
                <a:cs typeface="Times New Roman" panose="02020603050405020304" pitchFamily="18" charset="0"/>
              </a:rPr>
              <a:t>Restriction on freedom to furnish and decorate living unit and bedroom in residential setting</a:t>
            </a:r>
            <a:endParaRPr lang="en-US" sz="1300" dirty="0">
              <a:effectLst/>
              <a:ea typeface="Symbol" panose="05050102010706020507" pitchFamily="18" charset="2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4D9835E-3A1E-46E0-A9A8-4B41259EF1CD}"/>
              </a:ext>
            </a:extLst>
          </p:cNvPr>
          <p:cNvCxnSpPr>
            <a:cxnSpLocks/>
          </p:cNvCxnSpPr>
          <p:nvPr/>
        </p:nvCxnSpPr>
        <p:spPr>
          <a:xfrm>
            <a:off x="2659309" y="1300294"/>
            <a:ext cx="2583810" cy="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40F161D-9A8C-4AED-AAA9-9373BEEB5812}"/>
              </a:ext>
            </a:extLst>
          </p:cNvPr>
          <p:cNvSpPr txBox="1"/>
          <p:nvPr/>
        </p:nvSpPr>
        <p:spPr>
          <a:xfrm>
            <a:off x="8057215" y="3147048"/>
            <a:ext cx="1873770" cy="738664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What is the health and/or safety reason(s) for the Modification?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E63D7E8-D7E5-49BA-9088-3DA5A1B5F384}"/>
              </a:ext>
            </a:extLst>
          </p:cNvPr>
          <p:cNvCxnSpPr>
            <a:cxnSpLocks/>
            <a:endCxn id="9" idx="1"/>
          </p:cNvCxnSpPr>
          <p:nvPr/>
        </p:nvCxnSpPr>
        <p:spPr>
          <a:xfrm flipV="1">
            <a:off x="6962933" y="3516380"/>
            <a:ext cx="1094282" cy="63708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6B60A90-266D-4079-9A35-5129BA759770}"/>
              </a:ext>
            </a:extLst>
          </p:cNvPr>
          <p:cNvSpPr txBox="1"/>
          <p:nvPr/>
        </p:nvSpPr>
        <p:spPr>
          <a:xfrm>
            <a:off x="8057215" y="4153462"/>
            <a:ext cx="1873770" cy="954107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How do we know these health and/or safety issues exist for the person?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9415885-64F8-4F63-B8DC-DD14554BE185}"/>
              </a:ext>
            </a:extLst>
          </p:cNvPr>
          <p:cNvCxnSpPr>
            <a:stCxn id="9" idx="2"/>
          </p:cNvCxnSpPr>
          <p:nvPr/>
        </p:nvCxnSpPr>
        <p:spPr>
          <a:xfrm flipH="1">
            <a:off x="8971613" y="3885712"/>
            <a:ext cx="22487" cy="2677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6AC62D7-8F57-4847-A374-C01468DFC2AC}"/>
              </a:ext>
            </a:extLst>
          </p:cNvPr>
          <p:cNvCxnSpPr>
            <a:cxnSpLocks/>
            <a:stCxn id="13" idx="1"/>
          </p:cNvCxnSpPr>
          <p:nvPr/>
        </p:nvCxnSpPr>
        <p:spPr>
          <a:xfrm flipH="1" flipV="1">
            <a:off x="6891315" y="4362766"/>
            <a:ext cx="1165900" cy="26775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F127B7CE-FDF7-44F7-BAFC-5C02B06EBE83}"/>
              </a:ext>
            </a:extLst>
          </p:cNvPr>
          <p:cNvSpPr txBox="1"/>
          <p:nvPr/>
        </p:nvSpPr>
        <p:spPr>
          <a:xfrm>
            <a:off x="8467725" y="119921"/>
            <a:ext cx="3561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Sections 21-29  PROCESS STEP #1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89C1BDC-F500-412C-BCCE-312AED1AC2F4}"/>
              </a:ext>
            </a:extLst>
          </p:cNvPr>
          <p:cNvSpPr txBox="1"/>
          <p:nvPr/>
        </p:nvSpPr>
        <p:spPr>
          <a:xfrm>
            <a:off x="7577528" y="5508885"/>
            <a:ext cx="3410260" cy="738664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What are the less restrictive and less intrusive strategies that have already been tried but were unsuccessful?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92EF7C-C23D-4330-A8A6-E0342FB9E31E}"/>
              </a:ext>
            </a:extLst>
          </p:cNvPr>
          <p:cNvSpPr txBox="1"/>
          <p:nvPr/>
        </p:nvSpPr>
        <p:spPr>
          <a:xfrm>
            <a:off x="10223292" y="719666"/>
            <a:ext cx="1693888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If none, the Modification cannot be implemented.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22BD7EE-D396-461C-AFE1-13148C21C9E6}"/>
              </a:ext>
            </a:extLst>
          </p:cNvPr>
          <p:cNvCxnSpPr>
            <a:cxnSpLocks/>
          </p:cNvCxnSpPr>
          <p:nvPr/>
        </p:nvCxnSpPr>
        <p:spPr>
          <a:xfrm flipV="1">
            <a:off x="9553575" y="1772726"/>
            <a:ext cx="669717" cy="137432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7CE729A-36CB-4A08-8EA7-A161607188DB}"/>
              </a:ext>
            </a:extLst>
          </p:cNvPr>
          <p:cNvCxnSpPr>
            <a:cxnSpLocks/>
          </p:cNvCxnSpPr>
          <p:nvPr/>
        </p:nvCxnSpPr>
        <p:spPr>
          <a:xfrm flipV="1">
            <a:off x="10650511" y="1881096"/>
            <a:ext cx="635417" cy="362468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B7DA549-3AE4-4434-940E-C4FB53F7FE3A}"/>
              </a:ext>
            </a:extLst>
          </p:cNvPr>
          <p:cNvCxnSpPr>
            <a:cxnSpLocks/>
          </p:cNvCxnSpPr>
          <p:nvPr/>
        </p:nvCxnSpPr>
        <p:spPr>
          <a:xfrm>
            <a:off x="6934206" y="5773795"/>
            <a:ext cx="643322" cy="10060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D10A15A9-DDCB-4E24-AF04-56F27594F056}"/>
              </a:ext>
            </a:extLst>
          </p:cNvPr>
          <p:cNvSpPr txBox="1"/>
          <p:nvPr/>
        </p:nvSpPr>
        <p:spPr>
          <a:xfrm>
            <a:off x="5305425" y="285226"/>
            <a:ext cx="1581936" cy="380153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START HERE</a:t>
            </a:r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1528A634-6E0E-4319-953D-0D9EE95C7183}"/>
              </a:ext>
            </a:extLst>
          </p:cNvPr>
          <p:cNvSpPr/>
          <p:nvPr/>
        </p:nvSpPr>
        <p:spPr>
          <a:xfrm>
            <a:off x="5902851" y="1881096"/>
            <a:ext cx="407182" cy="3994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DDCC505E-25B2-4DC1-828A-5E10EB9FAF40}"/>
              </a:ext>
            </a:extLst>
          </p:cNvPr>
          <p:cNvSpPr/>
          <p:nvPr/>
        </p:nvSpPr>
        <p:spPr>
          <a:xfrm>
            <a:off x="5892409" y="3284340"/>
            <a:ext cx="407182" cy="3994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9DC3563D-2B62-4B94-BA84-23842984854A}"/>
              </a:ext>
            </a:extLst>
          </p:cNvPr>
          <p:cNvSpPr/>
          <p:nvPr/>
        </p:nvSpPr>
        <p:spPr>
          <a:xfrm>
            <a:off x="5902851" y="4711336"/>
            <a:ext cx="407182" cy="3994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EDED3-A6B4-4585-9A29-B214D3D593C6}"/>
              </a:ext>
            </a:extLst>
          </p:cNvPr>
          <p:cNvSpPr txBox="1"/>
          <p:nvPr/>
        </p:nvSpPr>
        <p:spPr>
          <a:xfrm>
            <a:off x="1509204" y="6454066"/>
            <a:ext cx="96855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*These provider requirements are located in § 6.04(B)(2)-(4) of the Global Settings Rule, 10-144 C.M.R. Ch. 101, Ch. 1, Section 6.  </a:t>
            </a:r>
          </a:p>
        </p:txBody>
      </p:sp>
    </p:spTree>
    <p:extLst>
      <p:ext uri="{BB962C8B-B14F-4D97-AF65-F5344CB8AC3E}">
        <p14:creationId xmlns:p14="http://schemas.microsoft.com/office/powerpoint/2010/main" val="2387541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D70BA0F-3BE5-49EA-B576-50D78132EF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0429859"/>
              </p:ext>
            </p:extLst>
          </p:nvPr>
        </p:nvGraphicFramePr>
        <p:xfrm>
          <a:off x="3984771" y="1090569"/>
          <a:ext cx="6476301" cy="48656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9E9324D-0BA8-4012-89EF-378E8825FDC0}"/>
              </a:ext>
            </a:extLst>
          </p:cNvPr>
          <p:cNvSpPr txBox="1"/>
          <p:nvPr/>
        </p:nvSpPr>
        <p:spPr>
          <a:xfrm>
            <a:off x="514997" y="212567"/>
            <a:ext cx="2361368" cy="5693866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 sz="1300" dirty="0"/>
          </a:p>
          <a:p>
            <a:r>
              <a:rPr lang="en-US" sz="1300" dirty="0"/>
              <a:t>HCBS Modifications in </a:t>
            </a:r>
            <a:r>
              <a:rPr lang="en-US" sz="1300" b="1" dirty="0"/>
              <a:t>Provider Owned or Controlled Residential Settings i</a:t>
            </a:r>
            <a:r>
              <a:rPr lang="en-US" sz="1300" dirty="0"/>
              <a:t>nclude*:</a:t>
            </a:r>
          </a:p>
          <a:p>
            <a:r>
              <a:rPr lang="en-US" sz="13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spc="-20" dirty="0">
                <a:ea typeface="Symbol" panose="05050102010706020507" pitchFamily="18" charset="2"/>
                <a:cs typeface="Times New Roman" panose="02020603050405020304" pitchFamily="18" charset="0"/>
              </a:rPr>
              <a:t>Restriction on </a:t>
            </a:r>
            <a:r>
              <a:rPr lang="en-US" sz="1300" dirty="0">
                <a:ea typeface="Symbol" panose="05050102010706020507" pitchFamily="18" charset="2"/>
                <a:cs typeface="Times New Roman" panose="02020603050405020304" pitchFamily="18" charset="0"/>
              </a:rPr>
              <a:t>access</a:t>
            </a:r>
            <a:r>
              <a:rPr lang="en-US" sz="1300" spc="-20" dirty="0"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sz="1300" dirty="0">
                <a:ea typeface="Symbol" panose="05050102010706020507" pitchFamily="18" charset="2"/>
                <a:cs typeface="Times New Roman" panose="02020603050405020304" pitchFamily="18" charset="0"/>
              </a:rPr>
              <a:t>to</a:t>
            </a:r>
            <a:r>
              <a:rPr lang="en-US" sz="1300" spc="-20" dirty="0"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sz="1300" dirty="0">
                <a:ea typeface="Symbol" panose="05050102010706020507" pitchFamily="18" charset="2"/>
                <a:cs typeface="Times New Roman" panose="02020603050405020304" pitchFamily="18" charset="0"/>
              </a:rPr>
              <a:t>food</a:t>
            </a:r>
            <a:r>
              <a:rPr lang="en-US" sz="1300" spc="-20" dirty="0"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sz="1300" dirty="0">
                <a:ea typeface="Symbol" panose="05050102010706020507" pitchFamily="18" charset="2"/>
                <a:cs typeface="Times New Roman" panose="02020603050405020304" pitchFamily="18" charset="0"/>
              </a:rPr>
              <a:t>at</a:t>
            </a:r>
            <a:r>
              <a:rPr lang="en-US" sz="1300" spc="-20" dirty="0"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sz="1300" dirty="0">
                <a:ea typeface="Symbol" panose="05050102010706020507" pitchFamily="18" charset="2"/>
                <a:cs typeface="Times New Roman" panose="02020603050405020304" pitchFamily="18" charset="0"/>
              </a:rPr>
              <a:t>any</a:t>
            </a:r>
            <a:r>
              <a:rPr lang="en-US" sz="1300" spc="-20" dirty="0"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sz="1300" dirty="0">
                <a:ea typeface="Symbol" panose="05050102010706020507" pitchFamily="18" charset="2"/>
                <a:cs typeface="Times New Roman" panose="02020603050405020304" pitchFamily="18" charset="0"/>
              </a:rPr>
              <a:t>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spc="-20" dirty="0">
                <a:ea typeface="Symbol" panose="05050102010706020507" pitchFamily="18" charset="2"/>
                <a:cs typeface="Times New Roman" panose="02020603050405020304" pitchFamily="18" charset="0"/>
              </a:rPr>
              <a:t>Restriction on having </a:t>
            </a:r>
            <a:r>
              <a:rPr lang="en-US" sz="1300" dirty="0">
                <a:ea typeface="Symbol" panose="05050102010706020507" pitchFamily="18" charset="2"/>
                <a:cs typeface="Times New Roman" panose="02020603050405020304" pitchFamily="18" charset="0"/>
              </a:rPr>
              <a:t>visitors</a:t>
            </a:r>
            <a:r>
              <a:rPr lang="en-US" sz="1300" spc="-20" dirty="0"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sz="1300" dirty="0">
                <a:ea typeface="Symbol" panose="05050102010706020507" pitchFamily="18" charset="2"/>
                <a:cs typeface="Times New Roman" panose="02020603050405020304" pitchFamily="18" charset="0"/>
              </a:rPr>
              <a:t>at</a:t>
            </a:r>
            <a:r>
              <a:rPr lang="en-US" sz="1300" spc="-25" dirty="0"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sz="1300" dirty="0">
                <a:ea typeface="Symbol" panose="05050102010706020507" pitchFamily="18" charset="2"/>
                <a:cs typeface="Times New Roman" panose="02020603050405020304" pitchFamily="18" charset="0"/>
              </a:rPr>
              <a:t>any</a:t>
            </a:r>
            <a:r>
              <a:rPr lang="en-US" sz="1300" spc="-20" dirty="0"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sz="1300" dirty="0">
                <a:ea typeface="Symbol" panose="05050102010706020507" pitchFamily="18" charset="2"/>
                <a:cs typeface="Times New Roman" panose="02020603050405020304" pitchFamily="18" charset="0"/>
              </a:rPr>
              <a:t>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>
                <a:ea typeface="Symbol" panose="05050102010706020507" pitchFamily="18" charset="2"/>
                <a:cs typeface="Times New Roman" panose="02020603050405020304" pitchFamily="18" charset="0"/>
              </a:rPr>
              <a:t>Restriction on freedom to control and choose daily schedule and activities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>
                <a:ea typeface="Symbol" panose="05050102010706020507" pitchFamily="18" charset="2"/>
                <a:cs typeface="Times New Roman" panose="02020603050405020304" pitchFamily="18" charset="0"/>
              </a:rPr>
              <a:t>Restrictions on having key or other way to independently open locked doors in residential setting at any 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>
                <a:ea typeface="Symbol" panose="05050102010706020507" pitchFamily="18" charset="2"/>
                <a:cs typeface="Times New Roman" panose="02020603050405020304" pitchFamily="18" charset="0"/>
              </a:rPr>
              <a:t>Restriction on choice of housemate if sharing living unit and/or roommate if sharing bedroom in residential setting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>
                <a:ea typeface="Symbol" panose="05050102010706020507" pitchFamily="18" charset="2"/>
                <a:cs typeface="Times New Roman" panose="02020603050405020304" pitchFamily="18" charset="0"/>
              </a:rPr>
              <a:t>Restriction on choice to share bedroom in residential setting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>
                <a:ea typeface="Symbol" panose="05050102010706020507" pitchFamily="18" charset="2"/>
                <a:cs typeface="Times New Roman" panose="02020603050405020304" pitchFamily="18" charset="0"/>
              </a:rPr>
              <a:t>Restriction on freedom to furnish and decorate living unit and bedroom in residential setting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4E7106-B5D1-44F4-A526-39642A6AB8D5}"/>
              </a:ext>
            </a:extLst>
          </p:cNvPr>
          <p:cNvSpPr txBox="1"/>
          <p:nvPr/>
        </p:nvSpPr>
        <p:spPr>
          <a:xfrm>
            <a:off x="8458201" y="119921"/>
            <a:ext cx="3571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Sections 21-29  PROCESS STEP #2</a:t>
            </a:r>
          </a:p>
        </p:txBody>
      </p:sp>
    </p:spTree>
    <p:extLst>
      <p:ext uri="{BB962C8B-B14F-4D97-AF65-F5344CB8AC3E}">
        <p14:creationId xmlns:p14="http://schemas.microsoft.com/office/powerpoint/2010/main" val="617715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D70BA0F-3BE5-49EA-B576-50D78132EF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5793094"/>
              </p:ext>
            </p:extLst>
          </p:nvPr>
        </p:nvGraphicFramePr>
        <p:xfrm>
          <a:off x="272845" y="162233"/>
          <a:ext cx="11739716" cy="6474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9E9324D-0BA8-4012-89EF-378E8825FDC0}"/>
              </a:ext>
            </a:extLst>
          </p:cNvPr>
          <p:cNvSpPr txBox="1"/>
          <p:nvPr/>
        </p:nvSpPr>
        <p:spPr>
          <a:xfrm>
            <a:off x="389163" y="162233"/>
            <a:ext cx="2052196" cy="563231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r>
              <a:rPr lang="en-US" sz="1200" dirty="0"/>
              <a:t>HCBS Modifications in </a:t>
            </a:r>
            <a:r>
              <a:rPr lang="en-US" sz="1200" b="1" dirty="0"/>
              <a:t>Provider Owned or Controlled Residential Settings i</a:t>
            </a:r>
            <a:r>
              <a:rPr lang="en-US" sz="1200" dirty="0"/>
              <a:t>nclude:</a:t>
            </a:r>
          </a:p>
          <a:p>
            <a:r>
              <a:rPr lang="en-US" sz="12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spc="-20" dirty="0">
                <a:ea typeface="Symbol" panose="05050102010706020507" pitchFamily="18" charset="2"/>
                <a:cs typeface="Times New Roman" panose="02020603050405020304" pitchFamily="18" charset="0"/>
              </a:rPr>
              <a:t>Restriction on </a:t>
            </a:r>
            <a:r>
              <a:rPr lang="en-US" sz="1200" dirty="0">
                <a:ea typeface="Symbol" panose="05050102010706020507" pitchFamily="18" charset="2"/>
                <a:cs typeface="Times New Roman" panose="02020603050405020304" pitchFamily="18" charset="0"/>
              </a:rPr>
              <a:t>access</a:t>
            </a:r>
            <a:r>
              <a:rPr lang="en-US" sz="1200" spc="-20" dirty="0"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sz="1200" dirty="0">
                <a:ea typeface="Symbol" panose="05050102010706020507" pitchFamily="18" charset="2"/>
                <a:cs typeface="Times New Roman" panose="02020603050405020304" pitchFamily="18" charset="0"/>
              </a:rPr>
              <a:t>to</a:t>
            </a:r>
            <a:r>
              <a:rPr lang="en-US" sz="1200" spc="-20" dirty="0"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sz="1200" dirty="0">
                <a:ea typeface="Symbol" panose="05050102010706020507" pitchFamily="18" charset="2"/>
                <a:cs typeface="Times New Roman" panose="02020603050405020304" pitchFamily="18" charset="0"/>
              </a:rPr>
              <a:t>food</a:t>
            </a:r>
            <a:r>
              <a:rPr lang="en-US" sz="1200" spc="-20" dirty="0"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sz="1200" dirty="0">
                <a:ea typeface="Symbol" panose="05050102010706020507" pitchFamily="18" charset="2"/>
                <a:cs typeface="Times New Roman" panose="02020603050405020304" pitchFamily="18" charset="0"/>
              </a:rPr>
              <a:t>at</a:t>
            </a:r>
            <a:r>
              <a:rPr lang="en-US" sz="1200" spc="-20" dirty="0"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sz="1200" dirty="0">
                <a:ea typeface="Symbol" panose="05050102010706020507" pitchFamily="18" charset="2"/>
                <a:cs typeface="Times New Roman" panose="02020603050405020304" pitchFamily="18" charset="0"/>
              </a:rPr>
              <a:t>any</a:t>
            </a:r>
            <a:r>
              <a:rPr lang="en-US" sz="1200" spc="-20" dirty="0"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sz="1200" dirty="0">
                <a:ea typeface="Symbol" panose="05050102010706020507" pitchFamily="18" charset="2"/>
                <a:cs typeface="Times New Roman" panose="02020603050405020304" pitchFamily="18" charset="0"/>
              </a:rPr>
              <a:t>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spc="-20" dirty="0">
                <a:ea typeface="Symbol" panose="05050102010706020507" pitchFamily="18" charset="2"/>
                <a:cs typeface="Times New Roman" panose="02020603050405020304" pitchFamily="18" charset="0"/>
              </a:rPr>
              <a:t>Restriction on having </a:t>
            </a:r>
            <a:r>
              <a:rPr lang="en-US" sz="1200" dirty="0">
                <a:ea typeface="Symbol" panose="05050102010706020507" pitchFamily="18" charset="2"/>
                <a:cs typeface="Times New Roman" panose="02020603050405020304" pitchFamily="18" charset="0"/>
              </a:rPr>
              <a:t>visitors</a:t>
            </a:r>
            <a:r>
              <a:rPr lang="en-US" sz="1200" spc="-20" dirty="0"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sz="1200" dirty="0">
                <a:ea typeface="Symbol" panose="05050102010706020507" pitchFamily="18" charset="2"/>
                <a:cs typeface="Times New Roman" panose="02020603050405020304" pitchFamily="18" charset="0"/>
              </a:rPr>
              <a:t>at</a:t>
            </a:r>
            <a:r>
              <a:rPr lang="en-US" sz="1200" spc="-25" dirty="0"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sz="1200" dirty="0">
                <a:ea typeface="Symbol" panose="05050102010706020507" pitchFamily="18" charset="2"/>
                <a:cs typeface="Times New Roman" panose="02020603050405020304" pitchFamily="18" charset="0"/>
              </a:rPr>
              <a:t>any</a:t>
            </a:r>
            <a:r>
              <a:rPr lang="en-US" sz="1200" spc="-20" dirty="0"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sz="1200" dirty="0">
                <a:ea typeface="Symbol" panose="05050102010706020507" pitchFamily="18" charset="2"/>
                <a:cs typeface="Times New Roman" panose="02020603050405020304" pitchFamily="18" charset="0"/>
              </a:rPr>
              <a:t>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a typeface="Symbol" panose="05050102010706020507" pitchFamily="18" charset="2"/>
                <a:cs typeface="Times New Roman" panose="02020603050405020304" pitchFamily="18" charset="0"/>
              </a:rPr>
              <a:t>Restriction on freedom to control and choose daily schedule and activities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a typeface="Symbol" panose="05050102010706020507" pitchFamily="18" charset="2"/>
                <a:cs typeface="Times New Roman" panose="02020603050405020304" pitchFamily="18" charset="0"/>
              </a:rPr>
              <a:t>Restrictions on having key or other way to independently open locked doors in residential setting at any 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a typeface="Symbol" panose="05050102010706020507" pitchFamily="18" charset="2"/>
                <a:cs typeface="Times New Roman" panose="02020603050405020304" pitchFamily="18" charset="0"/>
              </a:rPr>
              <a:t>Restriction on choice of housemate if sharing living unit and/or roommate if sharing bedroom in residential setting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a typeface="Symbol" panose="05050102010706020507" pitchFamily="18" charset="2"/>
                <a:cs typeface="Times New Roman" panose="02020603050405020304" pitchFamily="18" charset="0"/>
              </a:rPr>
              <a:t>Restriction on choice to share bedroom in residential setting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a typeface="Symbol" panose="05050102010706020507" pitchFamily="18" charset="2"/>
                <a:cs typeface="Times New Roman" panose="02020603050405020304" pitchFamily="18" charset="0"/>
              </a:rPr>
              <a:t>Restriction on freedom to furnish and decorate living unit and bedroom in residential setting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4E7106-B5D1-44F4-A526-39642A6AB8D5}"/>
              </a:ext>
            </a:extLst>
          </p:cNvPr>
          <p:cNvSpPr txBox="1"/>
          <p:nvPr/>
        </p:nvSpPr>
        <p:spPr>
          <a:xfrm>
            <a:off x="8458201" y="119921"/>
            <a:ext cx="3571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Sections 21-29  PROCESS STEP #3</a:t>
            </a:r>
          </a:p>
          <a:p>
            <a:r>
              <a:rPr lang="en-US" dirty="0"/>
              <a:t>No Legal Guardian Appointed</a:t>
            </a:r>
          </a:p>
        </p:txBody>
      </p:sp>
    </p:spTree>
    <p:extLst>
      <p:ext uri="{BB962C8B-B14F-4D97-AF65-F5344CB8AC3E}">
        <p14:creationId xmlns:p14="http://schemas.microsoft.com/office/powerpoint/2010/main" val="2061508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D70BA0F-3BE5-49EA-B576-50D78132EF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0750060"/>
              </p:ext>
            </p:extLst>
          </p:nvPr>
        </p:nvGraphicFramePr>
        <p:xfrm>
          <a:off x="272845" y="162233"/>
          <a:ext cx="11739716" cy="6474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9E9324D-0BA8-4012-89EF-378E8825FDC0}"/>
              </a:ext>
            </a:extLst>
          </p:cNvPr>
          <p:cNvSpPr txBox="1"/>
          <p:nvPr/>
        </p:nvSpPr>
        <p:spPr>
          <a:xfrm>
            <a:off x="571685" y="335845"/>
            <a:ext cx="2118249" cy="544764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r>
              <a:rPr lang="en-US" sz="1200" dirty="0"/>
              <a:t>HCBS Modifications in </a:t>
            </a:r>
            <a:r>
              <a:rPr lang="en-US" sz="1200" b="1" dirty="0"/>
              <a:t>Provider Owned or Controlled Residential Settings i</a:t>
            </a:r>
            <a:r>
              <a:rPr lang="en-US" sz="1200" dirty="0"/>
              <a:t>nclude:</a:t>
            </a:r>
          </a:p>
          <a:p>
            <a:r>
              <a:rPr lang="en-US" sz="12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spc="-20" dirty="0">
                <a:ea typeface="Symbol" panose="05050102010706020507" pitchFamily="18" charset="2"/>
                <a:cs typeface="Times New Roman" panose="02020603050405020304" pitchFamily="18" charset="0"/>
              </a:rPr>
              <a:t>Restriction on </a:t>
            </a:r>
            <a:r>
              <a:rPr lang="en-US" sz="1200" dirty="0">
                <a:ea typeface="Symbol" panose="05050102010706020507" pitchFamily="18" charset="2"/>
                <a:cs typeface="Times New Roman" panose="02020603050405020304" pitchFamily="18" charset="0"/>
              </a:rPr>
              <a:t>access</a:t>
            </a:r>
            <a:r>
              <a:rPr lang="en-US" sz="1200" spc="-20" dirty="0"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sz="1200" dirty="0">
                <a:ea typeface="Symbol" panose="05050102010706020507" pitchFamily="18" charset="2"/>
                <a:cs typeface="Times New Roman" panose="02020603050405020304" pitchFamily="18" charset="0"/>
              </a:rPr>
              <a:t>to</a:t>
            </a:r>
            <a:r>
              <a:rPr lang="en-US" sz="1200" spc="-20" dirty="0"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sz="1200" dirty="0">
                <a:ea typeface="Symbol" panose="05050102010706020507" pitchFamily="18" charset="2"/>
                <a:cs typeface="Times New Roman" panose="02020603050405020304" pitchFamily="18" charset="0"/>
              </a:rPr>
              <a:t>food</a:t>
            </a:r>
            <a:r>
              <a:rPr lang="en-US" sz="1200" spc="-20" dirty="0"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sz="1200" dirty="0">
                <a:ea typeface="Symbol" panose="05050102010706020507" pitchFamily="18" charset="2"/>
                <a:cs typeface="Times New Roman" panose="02020603050405020304" pitchFamily="18" charset="0"/>
              </a:rPr>
              <a:t>at</a:t>
            </a:r>
            <a:r>
              <a:rPr lang="en-US" sz="1200" spc="-20" dirty="0"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sz="1200" dirty="0">
                <a:ea typeface="Symbol" panose="05050102010706020507" pitchFamily="18" charset="2"/>
                <a:cs typeface="Times New Roman" panose="02020603050405020304" pitchFamily="18" charset="0"/>
              </a:rPr>
              <a:t>any</a:t>
            </a:r>
            <a:r>
              <a:rPr lang="en-US" sz="1200" spc="-20" dirty="0"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sz="1200" dirty="0">
                <a:ea typeface="Symbol" panose="05050102010706020507" pitchFamily="18" charset="2"/>
                <a:cs typeface="Times New Roman" panose="02020603050405020304" pitchFamily="18" charset="0"/>
              </a:rPr>
              <a:t>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spc="-20" dirty="0">
                <a:ea typeface="Symbol" panose="05050102010706020507" pitchFamily="18" charset="2"/>
                <a:cs typeface="Times New Roman" panose="02020603050405020304" pitchFamily="18" charset="0"/>
              </a:rPr>
              <a:t>Restriction on having </a:t>
            </a:r>
            <a:r>
              <a:rPr lang="en-US" sz="1200" dirty="0">
                <a:ea typeface="Symbol" panose="05050102010706020507" pitchFamily="18" charset="2"/>
                <a:cs typeface="Times New Roman" panose="02020603050405020304" pitchFamily="18" charset="0"/>
              </a:rPr>
              <a:t>visitors</a:t>
            </a:r>
            <a:r>
              <a:rPr lang="en-US" sz="1200" spc="-20" dirty="0"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sz="1200" dirty="0">
                <a:ea typeface="Symbol" panose="05050102010706020507" pitchFamily="18" charset="2"/>
                <a:cs typeface="Times New Roman" panose="02020603050405020304" pitchFamily="18" charset="0"/>
              </a:rPr>
              <a:t>at</a:t>
            </a:r>
            <a:r>
              <a:rPr lang="en-US" sz="1200" spc="-25" dirty="0"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sz="1200" dirty="0">
                <a:ea typeface="Symbol" panose="05050102010706020507" pitchFamily="18" charset="2"/>
                <a:cs typeface="Times New Roman" panose="02020603050405020304" pitchFamily="18" charset="0"/>
              </a:rPr>
              <a:t>any</a:t>
            </a:r>
            <a:r>
              <a:rPr lang="en-US" sz="1200" spc="-20" dirty="0"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sz="1200" dirty="0">
                <a:ea typeface="Symbol" panose="05050102010706020507" pitchFamily="18" charset="2"/>
                <a:cs typeface="Times New Roman" panose="02020603050405020304" pitchFamily="18" charset="0"/>
              </a:rPr>
              <a:t>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a typeface="Symbol" panose="05050102010706020507" pitchFamily="18" charset="2"/>
                <a:cs typeface="Times New Roman" panose="02020603050405020304" pitchFamily="18" charset="0"/>
              </a:rPr>
              <a:t>Restriction on freedom to control and choose daily schedule and activities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a typeface="Symbol" panose="05050102010706020507" pitchFamily="18" charset="2"/>
                <a:cs typeface="Times New Roman" panose="02020603050405020304" pitchFamily="18" charset="0"/>
              </a:rPr>
              <a:t>Restrictions on having key or other way to independently open locked doors in residential setting at any 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a typeface="Symbol" panose="05050102010706020507" pitchFamily="18" charset="2"/>
                <a:cs typeface="Times New Roman" panose="02020603050405020304" pitchFamily="18" charset="0"/>
              </a:rPr>
              <a:t>Restriction on choice of housemate if sharing living unit and/or roommate if sharing bedroom in residential setting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a typeface="Symbol" panose="05050102010706020507" pitchFamily="18" charset="2"/>
                <a:cs typeface="Times New Roman" panose="02020603050405020304" pitchFamily="18" charset="0"/>
              </a:rPr>
              <a:t>Restriction on choice to share bedroom in residential setting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a typeface="Symbol" panose="05050102010706020507" pitchFamily="18" charset="2"/>
                <a:cs typeface="Times New Roman" panose="02020603050405020304" pitchFamily="18" charset="0"/>
              </a:rPr>
              <a:t>Restriction on freedom to furnish and decorate living unit and bedroom in residential setting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4E7106-B5D1-44F4-A526-39642A6AB8D5}"/>
              </a:ext>
            </a:extLst>
          </p:cNvPr>
          <p:cNvSpPr txBox="1"/>
          <p:nvPr/>
        </p:nvSpPr>
        <p:spPr>
          <a:xfrm>
            <a:off x="8458201" y="119921"/>
            <a:ext cx="3571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Sections 21-29  PROCESS STEP #3:</a:t>
            </a:r>
          </a:p>
          <a:p>
            <a:r>
              <a:rPr lang="en-US" dirty="0"/>
              <a:t>Legal Guardian Appointed</a:t>
            </a:r>
          </a:p>
        </p:txBody>
      </p:sp>
    </p:spTree>
    <p:extLst>
      <p:ext uri="{BB962C8B-B14F-4D97-AF65-F5344CB8AC3E}">
        <p14:creationId xmlns:p14="http://schemas.microsoft.com/office/powerpoint/2010/main" val="2091834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E01E9D3-15F1-496D-B6F2-8D338F130F0A}"/>
              </a:ext>
            </a:extLst>
          </p:cNvPr>
          <p:cNvSpPr txBox="1"/>
          <p:nvPr/>
        </p:nvSpPr>
        <p:spPr>
          <a:xfrm>
            <a:off x="8458201" y="119921"/>
            <a:ext cx="3571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Sections 21-29 PROCESS STEP #4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C1E9740-46A2-4DFB-A8E2-B329DA0E80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732153"/>
              </p:ext>
            </p:extLst>
          </p:nvPr>
        </p:nvGraphicFramePr>
        <p:xfrm>
          <a:off x="569626" y="295275"/>
          <a:ext cx="11347554" cy="62704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0308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7150</TotalTime>
  <Words>1024</Words>
  <Application>Microsoft Office PowerPoint</Application>
  <PresentationFormat>Widescreen</PresentationFormat>
  <Paragraphs>107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HCBS Modification  Decision-Making Tree for Sections 21 &amp; 29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HCBS Modification Decision-Making Tree</dc:title>
  <dc:creator>Lisa Mills</dc:creator>
  <cp:lastModifiedBy>Fortier, Kristen</cp:lastModifiedBy>
  <cp:revision>26</cp:revision>
  <dcterms:created xsi:type="dcterms:W3CDTF">2020-11-30T18:28:44Z</dcterms:created>
  <dcterms:modified xsi:type="dcterms:W3CDTF">2022-03-18T13:59:19Z</dcterms:modified>
</cp:coreProperties>
</file>