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59" r:id="rId3"/>
    <p:sldId id="257" r:id="rId4"/>
    <p:sldId id="270" r:id="rId5"/>
    <p:sldId id="269" r:id="rId6"/>
    <p:sldId id="268" r:id="rId7"/>
    <p:sldId id="262" r:id="rId8"/>
    <p:sldId id="263" r:id="rId9"/>
    <p:sldId id="26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90" autoAdjust="0"/>
    <p:restoredTop sz="94660"/>
  </p:normalViewPr>
  <p:slideViewPr>
    <p:cSldViewPr>
      <p:cViewPr varScale="1">
        <p:scale>
          <a:sx n="70" d="100"/>
          <a:sy n="70" d="100"/>
        </p:scale>
        <p:origin x="-138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7A2DD30-3283-474A-919B-B949AC7AB6BD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</dgm:pt>
    <dgm:pt modelId="{C607DDA3-9A06-4415-8531-1BA0198CFA4A}">
      <dgm:prSet phldrT="[Text]"/>
      <dgm:spPr/>
      <dgm:t>
        <a:bodyPr/>
        <a:lstStyle/>
        <a:p>
          <a:r>
            <a:rPr lang="en-US" b="1" dirty="0" smtClean="0">
              <a:latin typeface="Cambria" pitchFamily="18" charset="0"/>
            </a:rPr>
            <a:t>June 10 – 28 Operational Plan Development</a:t>
          </a:r>
          <a:endParaRPr lang="en-US" b="1" dirty="0">
            <a:latin typeface="Cambria" pitchFamily="18" charset="0"/>
          </a:endParaRPr>
        </a:p>
      </dgm:t>
    </dgm:pt>
    <dgm:pt modelId="{E468C84C-7C9F-4A6E-BD05-B5CA24737520}" type="parTrans" cxnId="{297F66BB-A592-43FC-B66F-202B7B111E48}">
      <dgm:prSet/>
      <dgm:spPr/>
      <dgm:t>
        <a:bodyPr/>
        <a:lstStyle/>
        <a:p>
          <a:endParaRPr lang="en-US"/>
        </a:p>
      </dgm:t>
    </dgm:pt>
    <dgm:pt modelId="{D1FB5AB5-F14E-47BA-A852-EBF144644D1B}" type="sibTrans" cxnId="{297F66BB-A592-43FC-B66F-202B7B111E48}">
      <dgm:prSet/>
      <dgm:spPr/>
      <dgm:t>
        <a:bodyPr/>
        <a:lstStyle/>
        <a:p>
          <a:endParaRPr lang="en-US"/>
        </a:p>
      </dgm:t>
    </dgm:pt>
    <dgm:pt modelId="{8C3986B2-2A60-4E29-914B-CD5A36B6B80F}">
      <dgm:prSet phldrT="[Text]"/>
      <dgm:spPr/>
      <dgm:t>
        <a:bodyPr/>
        <a:lstStyle/>
        <a:p>
          <a:r>
            <a:rPr lang="en-US" b="1" dirty="0" smtClean="0">
              <a:latin typeface="Cambria" pitchFamily="18" charset="0"/>
            </a:rPr>
            <a:t>June 28:  Deadline for Content Submission</a:t>
          </a:r>
          <a:endParaRPr lang="en-US" b="1" dirty="0">
            <a:latin typeface="Cambria" pitchFamily="18" charset="0"/>
          </a:endParaRPr>
        </a:p>
      </dgm:t>
    </dgm:pt>
    <dgm:pt modelId="{2816D852-7B70-4D5A-8702-A78AC011CA76}" type="parTrans" cxnId="{ABFD5FD6-D0A6-4101-A801-7206C949237B}">
      <dgm:prSet/>
      <dgm:spPr/>
      <dgm:t>
        <a:bodyPr/>
        <a:lstStyle/>
        <a:p>
          <a:endParaRPr lang="en-US"/>
        </a:p>
      </dgm:t>
    </dgm:pt>
    <dgm:pt modelId="{EEEDA9D2-E073-4148-9B95-50C52032776F}" type="sibTrans" cxnId="{ABFD5FD6-D0A6-4101-A801-7206C949237B}">
      <dgm:prSet/>
      <dgm:spPr/>
      <dgm:t>
        <a:bodyPr/>
        <a:lstStyle/>
        <a:p>
          <a:endParaRPr lang="en-US"/>
        </a:p>
      </dgm:t>
    </dgm:pt>
    <dgm:pt modelId="{0D1C1B4A-0A4D-4CF2-8CB7-ECDB34764E8D}">
      <dgm:prSet phldrT="[Text]"/>
      <dgm:spPr/>
      <dgm:t>
        <a:bodyPr/>
        <a:lstStyle/>
        <a:p>
          <a:r>
            <a:rPr lang="en-US" b="1" dirty="0" smtClean="0">
              <a:latin typeface="Cambria" pitchFamily="18" charset="0"/>
            </a:rPr>
            <a:t>July 10: Steering Committee receives high level draft </a:t>
          </a:r>
          <a:endParaRPr lang="en-US" b="1" dirty="0">
            <a:latin typeface="Cambria" pitchFamily="18" charset="0"/>
          </a:endParaRPr>
        </a:p>
      </dgm:t>
    </dgm:pt>
    <dgm:pt modelId="{C7ACFF83-C84A-42C1-9017-8B5681EDA7F4}" type="parTrans" cxnId="{19742AEA-6656-4500-AF31-791F2CDFA53B}">
      <dgm:prSet/>
      <dgm:spPr/>
      <dgm:t>
        <a:bodyPr/>
        <a:lstStyle/>
        <a:p>
          <a:endParaRPr lang="en-US"/>
        </a:p>
      </dgm:t>
    </dgm:pt>
    <dgm:pt modelId="{6178F166-53D2-45A5-BBEB-6EC98D964A6B}" type="sibTrans" cxnId="{19742AEA-6656-4500-AF31-791F2CDFA53B}">
      <dgm:prSet/>
      <dgm:spPr/>
      <dgm:t>
        <a:bodyPr/>
        <a:lstStyle/>
        <a:p>
          <a:endParaRPr lang="en-US"/>
        </a:p>
      </dgm:t>
    </dgm:pt>
    <dgm:pt modelId="{5ABF5168-C50D-4E87-A42B-E0D9D2854641}">
      <dgm:prSet phldrT="[Text]"/>
      <dgm:spPr/>
      <dgm:t>
        <a:bodyPr/>
        <a:lstStyle/>
        <a:p>
          <a:r>
            <a:rPr lang="en-US" b="1" dirty="0" smtClean="0">
              <a:latin typeface="Cambria" pitchFamily="18" charset="0"/>
            </a:rPr>
            <a:t>July 24:</a:t>
          </a:r>
        </a:p>
        <a:p>
          <a:r>
            <a:rPr lang="en-US" b="1" dirty="0" smtClean="0">
              <a:latin typeface="Cambria" pitchFamily="18" charset="0"/>
            </a:rPr>
            <a:t>Steering Committee Approval for Submission</a:t>
          </a:r>
          <a:endParaRPr lang="en-US" b="1" dirty="0">
            <a:latin typeface="Cambria" pitchFamily="18" charset="0"/>
          </a:endParaRPr>
        </a:p>
      </dgm:t>
    </dgm:pt>
    <dgm:pt modelId="{3D1A9AA0-C417-4B7D-97C5-42017BB4FAB3}" type="parTrans" cxnId="{B664242F-F82B-4CF4-B2F9-6676F3522FBE}">
      <dgm:prSet/>
      <dgm:spPr/>
      <dgm:t>
        <a:bodyPr/>
        <a:lstStyle/>
        <a:p>
          <a:endParaRPr lang="en-US"/>
        </a:p>
      </dgm:t>
    </dgm:pt>
    <dgm:pt modelId="{3F963A9A-8CF4-4B5E-B915-2638C270CD8C}" type="sibTrans" cxnId="{B664242F-F82B-4CF4-B2F9-6676F3522FBE}">
      <dgm:prSet/>
      <dgm:spPr/>
      <dgm:t>
        <a:bodyPr/>
        <a:lstStyle/>
        <a:p>
          <a:endParaRPr lang="en-US"/>
        </a:p>
      </dgm:t>
    </dgm:pt>
    <dgm:pt modelId="{18E3773C-7A15-46DB-9D1D-C83D81AFBD83}">
      <dgm:prSet phldrT="[Text]"/>
      <dgm:spPr/>
      <dgm:t>
        <a:bodyPr/>
        <a:lstStyle/>
        <a:p>
          <a:r>
            <a:rPr lang="en-US" b="1" dirty="0" smtClean="0">
              <a:latin typeface="Cambria" pitchFamily="18" charset="0"/>
            </a:rPr>
            <a:t>Aug 1:  Submission of SIM Operational Plan to CMMI</a:t>
          </a:r>
          <a:endParaRPr lang="en-US" b="1" dirty="0">
            <a:latin typeface="Cambria" pitchFamily="18" charset="0"/>
          </a:endParaRPr>
        </a:p>
      </dgm:t>
    </dgm:pt>
    <dgm:pt modelId="{3CA06217-354B-4820-840E-17F7CDBFBB6A}" type="parTrans" cxnId="{F694A37C-2E71-4F5A-972F-25127AA5E82B}">
      <dgm:prSet/>
      <dgm:spPr/>
      <dgm:t>
        <a:bodyPr/>
        <a:lstStyle/>
        <a:p>
          <a:endParaRPr lang="en-US"/>
        </a:p>
      </dgm:t>
    </dgm:pt>
    <dgm:pt modelId="{1009F411-6B72-489C-8328-F83E2043B005}" type="sibTrans" cxnId="{F694A37C-2E71-4F5A-972F-25127AA5E82B}">
      <dgm:prSet/>
      <dgm:spPr/>
      <dgm:t>
        <a:bodyPr/>
        <a:lstStyle/>
        <a:p>
          <a:endParaRPr lang="en-US"/>
        </a:p>
      </dgm:t>
    </dgm:pt>
    <dgm:pt modelId="{B82372E6-F8FE-4338-948F-67DBB9429626}">
      <dgm:prSet phldrT="[Text]"/>
      <dgm:spPr/>
      <dgm:t>
        <a:bodyPr/>
        <a:lstStyle/>
        <a:p>
          <a:r>
            <a:rPr lang="en-US" b="1" dirty="0" smtClean="0">
              <a:latin typeface="Cambria" pitchFamily="18" charset="0"/>
            </a:rPr>
            <a:t>Oct 1:  Deadline for CMMI approval to move into implementation phase</a:t>
          </a:r>
          <a:endParaRPr lang="en-US" b="1" dirty="0">
            <a:latin typeface="Cambria" pitchFamily="18" charset="0"/>
          </a:endParaRPr>
        </a:p>
      </dgm:t>
    </dgm:pt>
    <dgm:pt modelId="{5688D923-D1B6-4ECB-836E-2CC71DCACDBC}" type="parTrans" cxnId="{BF05F16E-C53C-4AAF-B601-1F143EDBA04D}">
      <dgm:prSet/>
      <dgm:spPr/>
      <dgm:t>
        <a:bodyPr/>
        <a:lstStyle/>
        <a:p>
          <a:endParaRPr lang="en-US"/>
        </a:p>
      </dgm:t>
    </dgm:pt>
    <dgm:pt modelId="{1A63B85A-4D6E-4AA7-AC87-E0D36117479D}" type="sibTrans" cxnId="{BF05F16E-C53C-4AAF-B601-1F143EDBA04D}">
      <dgm:prSet/>
      <dgm:spPr/>
      <dgm:t>
        <a:bodyPr/>
        <a:lstStyle/>
        <a:p>
          <a:endParaRPr lang="en-US"/>
        </a:p>
      </dgm:t>
    </dgm:pt>
    <dgm:pt modelId="{838A8B70-7CAC-4AEC-B35D-50FEE6C08075}" type="pres">
      <dgm:prSet presAssocID="{27A2DD30-3283-474A-919B-B949AC7AB6BD}" presName="Name0" presStyleCnt="0">
        <dgm:presLayoutVars>
          <dgm:dir/>
          <dgm:resizeHandles val="exact"/>
        </dgm:presLayoutVars>
      </dgm:prSet>
      <dgm:spPr/>
    </dgm:pt>
    <dgm:pt modelId="{CA48D752-00CF-4717-8DF0-56561BF43BCE}" type="pres">
      <dgm:prSet presAssocID="{27A2DD30-3283-474A-919B-B949AC7AB6BD}" presName="arrow" presStyleLbl="bgShp" presStyleIdx="0" presStyleCnt="1"/>
      <dgm:spPr>
        <a:ln>
          <a:solidFill>
            <a:schemeClr val="tx2"/>
          </a:solidFill>
        </a:ln>
      </dgm:spPr>
    </dgm:pt>
    <dgm:pt modelId="{79D08A1B-5A05-40CA-B0B8-D6D27EA08998}" type="pres">
      <dgm:prSet presAssocID="{27A2DD30-3283-474A-919B-B949AC7AB6BD}" presName="points" presStyleCnt="0"/>
      <dgm:spPr/>
    </dgm:pt>
    <dgm:pt modelId="{3925E19B-1917-46E5-ACDE-D64C3A1E1704}" type="pres">
      <dgm:prSet presAssocID="{C607DDA3-9A06-4415-8531-1BA0198CFA4A}" presName="compositeA" presStyleCnt="0"/>
      <dgm:spPr/>
    </dgm:pt>
    <dgm:pt modelId="{3203B72C-AD95-4087-B052-4CE05AF59C7C}" type="pres">
      <dgm:prSet presAssocID="{C607DDA3-9A06-4415-8531-1BA0198CFA4A}" presName="textA" presStyleLbl="revTx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CDF987-2F85-4DE0-A3B5-DAE945A9FFDF}" type="pres">
      <dgm:prSet presAssocID="{C607DDA3-9A06-4415-8531-1BA0198CFA4A}" presName="circleA" presStyleLbl="node1" presStyleIdx="0" presStyleCnt="6"/>
      <dgm:spPr/>
    </dgm:pt>
    <dgm:pt modelId="{78031058-68E3-4DC2-A0F4-DF4905E19D39}" type="pres">
      <dgm:prSet presAssocID="{C607DDA3-9A06-4415-8531-1BA0198CFA4A}" presName="spaceA" presStyleCnt="0"/>
      <dgm:spPr/>
    </dgm:pt>
    <dgm:pt modelId="{D17B4874-5B39-47B4-93F3-C41856207E2D}" type="pres">
      <dgm:prSet presAssocID="{D1FB5AB5-F14E-47BA-A852-EBF144644D1B}" presName="space" presStyleCnt="0"/>
      <dgm:spPr/>
    </dgm:pt>
    <dgm:pt modelId="{1A75F2F8-C104-4DAB-91E1-695AAEC02897}" type="pres">
      <dgm:prSet presAssocID="{8C3986B2-2A60-4E29-914B-CD5A36B6B80F}" presName="compositeB" presStyleCnt="0"/>
      <dgm:spPr/>
    </dgm:pt>
    <dgm:pt modelId="{3F280600-B6F1-4AF1-8E9F-401E44D41B3A}" type="pres">
      <dgm:prSet presAssocID="{8C3986B2-2A60-4E29-914B-CD5A36B6B80F}" presName="textB" presStyleLbl="revTx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389BC2B-9BB2-42FB-B4FE-BC7D38FAFEAD}" type="pres">
      <dgm:prSet presAssocID="{8C3986B2-2A60-4E29-914B-CD5A36B6B80F}" presName="circleB" presStyleLbl="node1" presStyleIdx="1" presStyleCnt="6"/>
      <dgm:spPr/>
    </dgm:pt>
    <dgm:pt modelId="{1E307E99-B087-4151-9F26-EF27FC85D6E1}" type="pres">
      <dgm:prSet presAssocID="{8C3986B2-2A60-4E29-914B-CD5A36B6B80F}" presName="spaceB" presStyleCnt="0"/>
      <dgm:spPr/>
    </dgm:pt>
    <dgm:pt modelId="{EC2D5DA6-86DB-4153-9DA0-39A81050DA8E}" type="pres">
      <dgm:prSet presAssocID="{EEEDA9D2-E073-4148-9B95-50C52032776F}" presName="space" presStyleCnt="0"/>
      <dgm:spPr/>
    </dgm:pt>
    <dgm:pt modelId="{1C58F719-8B36-4401-AB48-AE058459FBA2}" type="pres">
      <dgm:prSet presAssocID="{0D1C1B4A-0A4D-4CF2-8CB7-ECDB34764E8D}" presName="compositeA" presStyleCnt="0"/>
      <dgm:spPr/>
    </dgm:pt>
    <dgm:pt modelId="{1B7FDBC1-97F0-4506-BACE-6ABBD128A51D}" type="pres">
      <dgm:prSet presAssocID="{0D1C1B4A-0A4D-4CF2-8CB7-ECDB34764E8D}" presName="textA" presStyleLbl="revTx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8F0C9A-4101-457A-AD9C-4506E23449F8}" type="pres">
      <dgm:prSet presAssocID="{0D1C1B4A-0A4D-4CF2-8CB7-ECDB34764E8D}" presName="circleA" presStyleLbl="node1" presStyleIdx="2" presStyleCnt="6"/>
      <dgm:spPr/>
    </dgm:pt>
    <dgm:pt modelId="{1CED0DA1-03ED-46D8-BFBC-E308F82B40BB}" type="pres">
      <dgm:prSet presAssocID="{0D1C1B4A-0A4D-4CF2-8CB7-ECDB34764E8D}" presName="spaceA" presStyleCnt="0"/>
      <dgm:spPr/>
    </dgm:pt>
    <dgm:pt modelId="{ABA8BB50-957B-4277-976B-4DFAD1DD1E45}" type="pres">
      <dgm:prSet presAssocID="{6178F166-53D2-45A5-BBEB-6EC98D964A6B}" presName="space" presStyleCnt="0"/>
      <dgm:spPr/>
    </dgm:pt>
    <dgm:pt modelId="{6E2FD973-7396-4FB2-ADC1-C797E585726B}" type="pres">
      <dgm:prSet presAssocID="{5ABF5168-C50D-4E87-A42B-E0D9D2854641}" presName="compositeB" presStyleCnt="0"/>
      <dgm:spPr/>
    </dgm:pt>
    <dgm:pt modelId="{B03123F6-B277-4B49-822D-F9E581E19570}" type="pres">
      <dgm:prSet presAssocID="{5ABF5168-C50D-4E87-A42B-E0D9D2854641}" presName="textB" presStyleLbl="revTx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26F0BB2-4E80-480B-BC53-74A68A932898}" type="pres">
      <dgm:prSet presAssocID="{5ABF5168-C50D-4E87-A42B-E0D9D2854641}" presName="circleB" presStyleLbl="node1" presStyleIdx="3" presStyleCnt="6"/>
      <dgm:spPr/>
    </dgm:pt>
    <dgm:pt modelId="{417FD1C8-C34B-4940-AB9E-D2269354AC3C}" type="pres">
      <dgm:prSet presAssocID="{5ABF5168-C50D-4E87-A42B-E0D9D2854641}" presName="spaceB" presStyleCnt="0"/>
      <dgm:spPr/>
    </dgm:pt>
    <dgm:pt modelId="{CC61571E-DF61-447A-918E-F01D1E03C754}" type="pres">
      <dgm:prSet presAssocID="{3F963A9A-8CF4-4B5E-B915-2638C270CD8C}" presName="space" presStyleCnt="0"/>
      <dgm:spPr/>
    </dgm:pt>
    <dgm:pt modelId="{D7429639-ADA5-469C-95A7-1E3598376711}" type="pres">
      <dgm:prSet presAssocID="{18E3773C-7A15-46DB-9D1D-C83D81AFBD83}" presName="compositeA" presStyleCnt="0"/>
      <dgm:spPr/>
    </dgm:pt>
    <dgm:pt modelId="{622458C0-507D-4BD4-86EB-96E043F550D6}" type="pres">
      <dgm:prSet presAssocID="{18E3773C-7A15-46DB-9D1D-C83D81AFBD83}" presName="textA" presStyleLbl="revTx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1C8ECE-FE00-4B23-A555-6F5E9FACE9EE}" type="pres">
      <dgm:prSet presAssocID="{18E3773C-7A15-46DB-9D1D-C83D81AFBD83}" presName="circleA" presStyleLbl="node1" presStyleIdx="4" presStyleCnt="6"/>
      <dgm:spPr/>
    </dgm:pt>
    <dgm:pt modelId="{048B7706-87E1-4F70-9486-72A48F0DE8E5}" type="pres">
      <dgm:prSet presAssocID="{18E3773C-7A15-46DB-9D1D-C83D81AFBD83}" presName="spaceA" presStyleCnt="0"/>
      <dgm:spPr/>
    </dgm:pt>
    <dgm:pt modelId="{F2A30CA9-8BDF-47A0-A563-A9E6EB253103}" type="pres">
      <dgm:prSet presAssocID="{1009F411-6B72-489C-8328-F83E2043B005}" presName="space" presStyleCnt="0"/>
      <dgm:spPr/>
    </dgm:pt>
    <dgm:pt modelId="{AA689DCE-1E42-40B9-88F6-C6F5F571ED57}" type="pres">
      <dgm:prSet presAssocID="{B82372E6-F8FE-4338-948F-67DBB9429626}" presName="compositeB" presStyleCnt="0"/>
      <dgm:spPr/>
    </dgm:pt>
    <dgm:pt modelId="{60711B8D-AAC9-4E93-97B3-8300CB893A74}" type="pres">
      <dgm:prSet presAssocID="{B82372E6-F8FE-4338-948F-67DBB9429626}" presName="textB" presStyleLbl="revTx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CCE5FD1-C0F5-4B9A-A423-DA892E74A1FF}" type="pres">
      <dgm:prSet presAssocID="{B82372E6-F8FE-4338-948F-67DBB9429626}" presName="circleB" presStyleLbl="node1" presStyleIdx="5" presStyleCnt="6"/>
      <dgm:spPr/>
    </dgm:pt>
    <dgm:pt modelId="{9E80ABB2-6F76-4910-86AD-4FEC1E29F6BF}" type="pres">
      <dgm:prSet presAssocID="{B82372E6-F8FE-4338-948F-67DBB9429626}" presName="spaceB" presStyleCnt="0"/>
      <dgm:spPr/>
    </dgm:pt>
  </dgm:ptLst>
  <dgm:cxnLst>
    <dgm:cxn modelId="{93D5D733-229B-450D-B733-871B259C2102}" type="presOf" srcId="{5ABF5168-C50D-4E87-A42B-E0D9D2854641}" destId="{B03123F6-B277-4B49-822D-F9E581E19570}" srcOrd="0" destOrd="0" presId="urn:microsoft.com/office/officeart/2005/8/layout/hProcess11"/>
    <dgm:cxn modelId="{B7E13544-39F9-45C2-A117-E1D9F7995A80}" type="presOf" srcId="{8C3986B2-2A60-4E29-914B-CD5A36B6B80F}" destId="{3F280600-B6F1-4AF1-8E9F-401E44D41B3A}" srcOrd="0" destOrd="0" presId="urn:microsoft.com/office/officeart/2005/8/layout/hProcess11"/>
    <dgm:cxn modelId="{19742AEA-6656-4500-AF31-791F2CDFA53B}" srcId="{27A2DD30-3283-474A-919B-B949AC7AB6BD}" destId="{0D1C1B4A-0A4D-4CF2-8CB7-ECDB34764E8D}" srcOrd="2" destOrd="0" parTransId="{C7ACFF83-C84A-42C1-9017-8B5681EDA7F4}" sibTransId="{6178F166-53D2-45A5-BBEB-6EC98D964A6B}"/>
    <dgm:cxn modelId="{86AE183F-AF61-44ED-8AA1-441DBAF01129}" type="presOf" srcId="{B82372E6-F8FE-4338-948F-67DBB9429626}" destId="{60711B8D-AAC9-4E93-97B3-8300CB893A74}" srcOrd="0" destOrd="0" presId="urn:microsoft.com/office/officeart/2005/8/layout/hProcess11"/>
    <dgm:cxn modelId="{297F66BB-A592-43FC-B66F-202B7B111E48}" srcId="{27A2DD30-3283-474A-919B-B949AC7AB6BD}" destId="{C607DDA3-9A06-4415-8531-1BA0198CFA4A}" srcOrd="0" destOrd="0" parTransId="{E468C84C-7C9F-4A6E-BD05-B5CA24737520}" sibTransId="{D1FB5AB5-F14E-47BA-A852-EBF144644D1B}"/>
    <dgm:cxn modelId="{9222B6F2-4A59-4FAD-B35C-83A626AEC69A}" type="presOf" srcId="{18E3773C-7A15-46DB-9D1D-C83D81AFBD83}" destId="{622458C0-507D-4BD4-86EB-96E043F550D6}" srcOrd="0" destOrd="0" presId="urn:microsoft.com/office/officeart/2005/8/layout/hProcess11"/>
    <dgm:cxn modelId="{B664242F-F82B-4CF4-B2F9-6676F3522FBE}" srcId="{27A2DD30-3283-474A-919B-B949AC7AB6BD}" destId="{5ABF5168-C50D-4E87-A42B-E0D9D2854641}" srcOrd="3" destOrd="0" parTransId="{3D1A9AA0-C417-4B7D-97C5-42017BB4FAB3}" sibTransId="{3F963A9A-8CF4-4B5E-B915-2638C270CD8C}"/>
    <dgm:cxn modelId="{96A40395-EC3B-4CDC-8713-053D7F7DAB62}" type="presOf" srcId="{C607DDA3-9A06-4415-8531-1BA0198CFA4A}" destId="{3203B72C-AD95-4087-B052-4CE05AF59C7C}" srcOrd="0" destOrd="0" presId="urn:microsoft.com/office/officeart/2005/8/layout/hProcess11"/>
    <dgm:cxn modelId="{AC181DB6-B8D7-45D5-8BE4-52E4250B6B1F}" type="presOf" srcId="{0D1C1B4A-0A4D-4CF2-8CB7-ECDB34764E8D}" destId="{1B7FDBC1-97F0-4506-BACE-6ABBD128A51D}" srcOrd="0" destOrd="0" presId="urn:microsoft.com/office/officeart/2005/8/layout/hProcess11"/>
    <dgm:cxn modelId="{F694A37C-2E71-4F5A-972F-25127AA5E82B}" srcId="{27A2DD30-3283-474A-919B-B949AC7AB6BD}" destId="{18E3773C-7A15-46DB-9D1D-C83D81AFBD83}" srcOrd="4" destOrd="0" parTransId="{3CA06217-354B-4820-840E-17F7CDBFBB6A}" sibTransId="{1009F411-6B72-489C-8328-F83E2043B005}"/>
    <dgm:cxn modelId="{BF05F16E-C53C-4AAF-B601-1F143EDBA04D}" srcId="{27A2DD30-3283-474A-919B-B949AC7AB6BD}" destId="{B82372E6-F8FE-4338-948F-67DBB9429626}" srcOrd="5" destOrd="0" parTransId="{5688D923-D1B6-4ECB-836E-2CC71DCACDBC}" sibTransId="{1A63B85A-4D6E-4AA7-AC87-E0D36117479D}"/>
    <dgm:cxn modelId="{EFBEBD9A-6C7F-44BF-9290-E787AEB27C76}" type="presOf" srcId="{27A2DD30-3283-474A-919B-B949AC7AB6BD}" destId="{838A8B70-7CAC-4AEC-B35D-50FEE6C08075}" srcOrd="0" destOrd="0" presId="urn:microsoft.com/office/officeart/2005/8/layout/hProcess11"/>
    <dgm:cxn modelId="{ABFD5FD6-D0A6-4101-A801-7206C949237B}" srcId="{27A2DD30-3283-474A-919B-B949AC7AB6BD}" destId="{8C3986B2-2A60-4E29-914B-CD5A36B6B80F}" srcOrd="1" destOrd="0" parTransId="{2816D852-7B70-4D5A-8702-A78AC011CA76}" sibTransId="{EEEDA9D2-E073-4148-9B95-50C52032776F}"/>
    <dgm:cxn modelId="{A63081F8-7D88-4F43-B609-6D78085163FB}" type="presParOf" srcId="{838A8B70-7CAC-4AEC-B35D-50FEE6C08075}" destId="{CA48D752-00CF-4717-8DF0-56561BF43BCE}" srcOrd="0" destOrd="0" presId="urn:microsoft.com/office/officeart/2005/8/layout/hProcess11"/>
    <dgm:cxn modelId="{FC8BFC0E-E884-48CD-BBCF-68D2F47F1355}" type="presParOf" srcId="{838A8B70-7CAC-4AEC-B35D-50FEE6C08075}" destId="{79D08A1B-5A05-40CA-B0B8-D6D27EA08998}" srcOrd="1" destOrd="0" presId="urn:microsoft.com/office/officeart/2005/8/layout/hProcess11"/>
    <dgm:cxn modelId="{5299DE3E-3592-4615-B3C0-A182A36AA672}" type="presParOf" srcId="{79D08A1B-5A05-40CA-B0B8-D6D27EA08998}" destId="{3925E19B-1917-46E5-ACDE-D64C3A1E1704}" srcOrd="0" destOrd="0" presId="urn:microsoft.com/office/officeart/2005/8/layout/hProcess11"/>
    <dgm:cxn modelId="{8E1F921B-F53B-4D3F-9D83-2193DFFDFEAE}" type="presParOf" srcId="{3925E19B-1917-46E5-ACDE-D64C3A1E1704}" destId="{3203B72C-AD95-4087-B052-4CE05AF59C7C}" srcOrd="0" destOrd="0" presId="urn:microsoft.com/office/officeart/2005/8/layout/hProcess11"/>
    <dgm:cxn modelId="{4AA3EBA7-145D-42AA-BA94-904BDBC344D4}" type="presParOf" srcId="{3925E19B-1917-46E5-ACDE-D64C3A1E1704}" destId="{F8CDF987-2F85-4DE0-A3B5-DAE945A9FFDF}" srcOrd="1" destOrd="0" presId="urn:microsoft.com/office/officeart/2005/8/layout/hProcess11"/>
    <dgm:cxn modelId="{112691EC-8684-428D-9DCE-D7073302AD15}" type="presParOf" srcId="{3925E19B-1917-46E5-ACDE-D64C3A1E1704}" destId="{78031058-68E3-4DC2-A0F4-DF4905E19D39}" srcOrd="2" destOrd="0" presId="urn:microsoft.com/office/officeart/2005/8/layout/hProcess11"/>
    <dgm:cxn modelId="{D75A5DB4-2879-4521-BB28-84CCE1CAEC45}" type="presParOf" srcId="{79D08A1B-5A05-40CA-B0B8-D6D27EA08998}" destId="{D17B4874-5B39-47B4-93F3-C41856207E2D}" srcOrd="1" destOrd="0" presId="urn:microsoft.com/office/officeart/2005/8/layout/hProcess11"/>
    <dgm:cxn modelId="{D554DA44-E531-4BCD-881C-119443C0B237}" type="presParOf" srcId="{79D08A1B-5A05-40CA-B0B8-D6D27EA08998}" destId="{1A75F2F8-C104-4DAB-91E1-695AAEC02897}" srcOrd="2" destOrd="0" presId="urn:microsoft.com/office/officeart/2005/8/layout/hProcess11"/>
    <dgm:cxn modelId="{AB2CD770-DCA3-4CC8-A880-D4DD2A354235}" type="presParOf" srcId="{1A75F2F8-C104-4DAB-91E1-695AAEC02897}" destId="{3F280600-B6F1-4AF1-8E9F-401E44D41B3A}" srcOrd="0" destOrd="0" presId="urn:microsoft.com/office/officeart/2005/8/layout/hProcess11"/>
    <dgm:cxn modelId="{11E9305D-13C3-4DC8-87E2-55F32F4CFCA5}" type="presParOf" srcId="{1A75F2F8-C104-4DAB-91E1-695AAEC02897}" destId="{6389BC2B-9BB2-42FB-B4FE-BC7D38FAFEAD}" srcOrd="1" destOrd="0" presId="urn:microsoft.com/office/officeart/2005/8/layout/hProcess11"/>
    <dgm:cxn modelId="{49301130-CB13-4C56-ADD9-84BF8EDD1892}" type="presParOf" srcId="{1A75F2F8-C104-4DAB-91E1-695AAEC02897}" destId="{1E307E99-B087-4151-9F26-EF27FC85D6E1}" srcOrd="2" destOrd="0" presId="urn:microsoft.com/office/officeart/2005/8/layout/hProcess11"/>
    <dgm:cxn modelId="{78B9BD3D-AD6E-4DED-9BD0-A604C3072082}" type="presParOf" srcId="{79D08A1B-5A05-40CA-B0B8-D6D27EA08998}" destId="{EC2D5DA6-86DB-4153-9DA0-39A81050DA8E}" srcOrd="3" destOrd="0" presId="urn:microsoft.com/office/officeart/2005/8/layout/hProcess11"/>
    <dgm:cxn modelId="{19B11165-0FA6-4801-9957-F300CDAA509F}" type="presParOf" srcId="{79D08A1B-5A05-40CA-B0B8-D6D27EA08998}" destId="{1C58F719-8B36-4401-AB48-AE058459FBA2}" srcOrd="4" destOrd="0" presId="urn:microsoft.com/office/officeart/2005/8/layout/hProcess11"/>
    <dgm:cxn modelId="{E6D43600-7C19-4304-A260-55194D9F91FE}" type="presParOf" srcId="{1C58F719-8B36-4401-AB48-AE058459FBA2}" destId="{1B7FDBC1-97F0-4506-BACE-6ABBD128A51D}" srcOrd="0" destOrd="0" presId="urn:microsoft.com/office/officeart/2005/8/layout/hProcess11"/>
    <dgm:cxn modelId="{302A0871-C43E-4E8D-91A4-85097ABAFEC7}" type="presParOf" srcId="{1C58F719-8B36-4401-AB48-AE058459FBA2}" destId="{F88F0C9A-4101-457A-AD9C-4506E23449F8}" srcOrd="1" destOrd="0" presId="urn:microsoft.com/office/officeart/2005/8/layout/hProcess11"/>
    <dgm:cxn modelId="{AB7FB76D-7ACA-4546-ADAE-A93E6DC026A2}" type="presParOf" srcId="{1C58F719-8B36-4401-AB48-AE058459FBA2}" destId="{1CED0DA1-03ED-46D8-BFBC-E308F82B40BB}" srcOrd="2" destOrd="0" presId="urn:microsoft.com/office/officeart/2005/8/layout/hProcess11"/>
    <dgm:cxn modelId="{0C704F47-DD2E-40CA-94C9-92C09DA1A083}" type="presParOf" srcId="{79D08A1B-5A05-40CA-B0B8-D6D27EA08998}" destId="{ABA8BB50-957B-4277-976B-4DFAD1DD1E45}" srcOrd="5" destOrd="0" presId="urn:microsoft.com/office/officeart/2005/8/layout/hProcess11"/>
    <dgm:cxn modelId="{4820A8AB-D878-4C4E-968D-33E696C47E3C}" type="presParOf" srcId="{79D08A1B-5A05-40CA-B0B8-D6D27EA08998}" destId="{6E2FD973-7396-4FB2-ADC1-C797E585726B}" srcOrd="6" destOrd="0" presId="urn:microsoft.com/office/officeart/2005/8/layout/hProcess11"/>
    <dgm:cxn modelId="{825BEED0-E0A1-4235-84DA-C35522756269}" type="presParOf" srcId="{6E2FD973-7396-4FB2-ADC1-C797E585726B}" destId="{B03123F6-B277-4B49-822D-F9E581E19570}" srcOrd="0" destOrd="0" presId="urn:microsoft.com/office/officeart/2005/8/layout/hProcess11"/>
    <dgm:cxn modelId="{8091FDEC-3BD9-4CF8-AF9F-9CD2D2651A37}" type="presParOf" srcId="{6E2FD973-7396-4FB2-ADC1-C797E585726B}" destId="{826F0BB2-4E80-480B-BC53-74A68A932898}" srcOrd="1" destOrd="0" presId="urn:microsoft.com/office/officeart/2005/8/layout/hProcess11"/>
    <dgm:cxn modelId="{73600E07-6833-471F-8933-3664E8B696A3}" type="presParOf" srcId="{6E2FD973-7396-4FB2-ADC1-C797E585726B}" destId="{417FD1C8-C34B-4940-AB9E-D2269354AC3C}" srcOrd="2" destOrd="0" presId="urn:microsoft.com/office/officeart/2005/8/layout/hProcess11"/>
    <dgm:cxn modelId="{302F6F02-875B-46C7-B397-2E4EC125A954}" type="presParOf" srcId="{79D08A1B-5A05-40CA-B0B8-D6D27EA08998}" destId="{CC61571E-DF61-447A-918E-F01D1E03C754}" srcOrd="7" destOrd="0" presId="urn:microsoft.com/office/officeart/2005/8/layout/hProcess11"/>
    <dgm:cxn modelId="{A8E871BF-469F-476E-94AD-4AFC86B9A2F1}" type="presParOf" srcId="{79D08A1B-5A05-40CA-B0B8-D6D27EA08998}" destId="{D7429639-ADA5-469C-95A7-1E3598376711}" srcOrd="8" destOrd="0" presId="urn:microsoft.com/office/officeart/2005/8/layout/hProcess11"/>
    <dgm:cxn modelId="{1BAC6355-2E5A-4EDF-99CD-7FD9B01A7189}" type="presParOf" srcId="{D7429639-ADA5-469C-95A7-1E3598376711}" destId="{622458C0-507D-4BD4-86EB-96E043F550D6}" srcOrd="0" destOrd="0" presId="urn:microsoft.com/office/officeart/2005/8/layout/hProcess11"/>
    <dgm:cxn modelId="{779A6BF6-D978-4A17-993A-453D0DEFD583}" type="presParOf" srcId="{D7429639-ADA5-469C-95A7-1E3598376711}" destId="{EF1C8ECE-FE00-4B23-A555-6F5E9FACE9EE}" srcOrd="1" destOrd="0" presId="urn:microsoft.com/office/officeart/2005/8/layout/hProcess11"/>
    <dgm:cxn modelId="{013CC0A2-9977-4458-AF6A-D680FD7ACB77}" type="presParOf" srcId="{D7429639-ADA5-469C-95A7-1E3598376711}" destId="{048B7706-87E1-4F70-9486-72A48F0DE8E5}" srcOrd="2" destOrd="0" presId="urn:microsoft.com/office/officeart/2005/8/layout/hProcess11"/>
    <dgm:cxn modelId="{47E06BC6-A469-4933-8DC3-BD6C4F6A7D3F}" type="presParOf" srcId="{79D08A1B-5A05-40CA-B0B8-D6D27EA08998}" destId="{F2A30CA9-8BDF-47A0-A563-A9E6EB253103}" srcOrd="9" destOrd="0" presId="urn:microsoft.com/office/officeart/2005/8/layout/hProcess11"/>
    <dgm:cxn modelId="{4361FB09-8E44-47BB-865C-0C6E63CF8821}" type="presParOf" srcId="{79D08A1B-5A05-40CA-B0B8-D6D27EA08998}" destId="{AA689DCE-1E42-40B9-88F6-C6F5F571ED57}" srcOrd="10" destOrd="0" presId="urn:microsoft.com/office/officeart/2005/8/layout/hProcess11"/>
    <dgm:cxn modelId="{30BAB293-EFF8-446B-A5D5-6D38180A8DD7}" type="presParOf" srcId="{AA689DCE-1E42-40B9-88F6-C6F5F571ED57}" destId="{60711B8D-AAC9-4E93-97B3-8300CB893A74}" srcOrd="0" destOrd="0" presId="urn:microsoft.com/office/officeart/2005/8/layout/hProcess11"/>
    <dgm:cxn modelId="{31017A72-5E56-4272-BD35-720FF18ED378}" type="presParOf" srcId="{AA689DCE-1E42-40B9-88F6-C6F5F571ED57}" destId="{3CCE5FD1-C0F5-4B9A-A423-DA892E74A1FF}" srcOrd="1" destOrd="0" presId="urn:microsoft.com/office/officeart/2005/8/layout/hProcess11"/>
    <dgm:cxn modelId="{78202F24-D329-4B9F-B172-D7DDEDD7D847}" type="presParOf" srcId="{AA689DCE-1E42-40B9-88F6-C6F5F571ED57}" destId="{9E80ABB2-6F76-4910-86AD-4FEC1E29F6BF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F052C14-EBCC-4585-8DD5-DECDD3973ECF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3FE9D7E-1A00-4884-8DCA-79613B5491BC}">
      <dgm:prSet phldrT="[Text]"/>
      <dgm:spPr/>
      <dgm:t>
        <a:bodyPr/>
        <a:lstStyle/>
        <a:p>
          <a:pPr algn="ctr"/>
          <a:r>
            <a:rPr lang="en-US" dirty="0" smtClean="0"/>
            <a:t>High Level Overview Information	</a:t>
          </a:r>
          <a:endParaRPr lang="en-US" dirty="0"/>
        </a:p>
      </dgm:t>
    </dgm:pt>
    <dgm:pt modelId="{FF8D3066-C7AF-4245-BA47-7D2892A71FB9}" type="parTrans" cxnId="{C2D7C275-7D6F-45FA-8849-5E3C493E970A}">
      <dgm:prSet/>
      <dgm:spPr/>
      <dgm:t>
        <a:bodyPr/>
        <a:lstStyle/>
        <a:p>
          <a:endParaRPr lang="en-US"/>
        </a:p>
      </dgm:t>
    </dgm:pt>
    <dgm:pt modelId="{ED41ED65-FC93-4658-B7C4-43B91E850A04}" type="sibTrans" cxnId="{C2D7C275-7D6F-45FA-8849-5E3C493E970A}">
      <dgm:prSet/>
      <dgm:spPr/>
      <dgm:t>
        <a:bodyPr/>
        <a:lstStyle/>
        <a:p>
          <a:endParaRPr lang="en-US"/>
        </a:p>
      </dgm:t>
    </dgm:pt>
    <dgm:pt modelId="{B651944C-C374-4410-9E34-0BB46DE1CF97}">
      <dgm:prSet phldrT="[Text]"/>
      <dgm:spPr/>
      <dgm:t>
        <a:bodyPr/>
        <a:lstStyle/>
        <a:p>
          <a:r>
            <a:rPr lang="en-US" dirty="0" smtClean="0"/>
            <a:t>Executive Summary</a:t>
          </a:r>
          <a:endParaRPr lang="en-US" dirty="0"/>
        </a:p>
      </dgm:t>
    </dgm:pt>
    <dgm:pt modelId="{281B0A2C-0BFC-4723-A82C-114DAD1E68D4}" type="parTrans" cxnId="{D3FE2860-D3EC-41F0-8A60-1661E8460A7B}">
      <dgm:prSet/>
      <dgm:spPr/>
      <dgm:t>
        <a:bodyPr/>
        <a:lstStyle/>
        <a:p>
          <a:endParaRPr lang="en-US"/>
        </a:p>
      </dgm:t>
    </dgm:pt>
    <dgm:pt modelId="{A5E58F5E-6677-4DC5-ABAA-0E48F7F68D22}" type="sibTrans" cxnId="{D3FE2860-D3EC-41F0-8A60-1661E8460A7B}">
      <dgm:prSet/>
      <dgm:spPr/>
      <dgm:t>
        <a:bodyPr/>
        <a:lstStyle/>
        <a:p>
          <a:endParaRPr lang="en-US"/>
        </a:p>
      </dgm:t>
    </dgm:pt>
    <dgm:pt modelId="{171F5F29-5B4A-4C86-81F3-8AEB9A6A3130}">
      <dgm:prSet phldrT="[Text]"/>
      <dgm:spPr/>
      <dgm:t>
        <a:bodyPr/>
        <a:lstStyle/>
        <a:p>
          <a:r>
            <a:rPr lang="en-US" dirty="0" smtClean="0"/>
            <a:t>SIM Logic Models and Driver Diagrams</a:t>
          </a:r>
          <a:endParaRPr lang="en-US" dirty="0"/>
        </a:p>
      </dgm:t>
    </dgm:pt>
    <dgm:pt modelId="{796B7CA6-A4DA-4250-A358-85C75703F5AA}" type="parTrans" cxnId="{A94A2616-1877-433C-B38B-ED7C4888BD35}">
      <dgm:prSet/>
      <dgm:spPr/>
      <dgm:t>
        <a:bodyPr/>
        <a:lstStyle/>
        <a:p>
          <a:endParaRPr lang="en-US"/>
        </a:p>
      </dgm:t>
    </dgm:pt>
    <dgm:pt modelId="{AEEDD707-A387-48EF-8E1F-B3331E1BF893}" type="sibTrans" cxnId="{A94A2616-1877-433C-B38B-ED7C4888BD35}">
      <dgm:prSet/>
      <dgm:spPr/>
      <dgm:t>
        <a:bodyPr/>
        <a:lstStyle/>
        <a:p>
          <a:endParaRPr lang="en-US"/>
        </a:p>
      </dgm:t>
    </dgm:pt>
    <dgm:pt modelId="{22B266DD-60EB-4818-9FC2-1AFC7E7DB98C}">
      <dgm:prSet phldrT="[Text]"/>
      <dgm:spPr/>
      <dgm:t>
        <a:bodyPr/>
        <a:lstStyle/>
        <a:p>
          <a:r>
            <a:rPr lang="en-US" dirty="0" smtClean="0"/>
            <a:t>SIM Project Plan</a:t>
          </a:r>
          <a:endParaRPr lang="en-US" dirty="0"/>
        </a:p>
      </dgm:t>
    </dgm:pt>
    <dgm:pt modelId="{49A47822-A693-4CB5-8E38-3E969D911C2C}" type="parTrans" cxnId="{6CDF2B9D-42F7-4BDC-AC86-2EF8EA6F7E41}">
      <dgm:prSet/>
      <dgm:spPr/>
      <dgm:t>
        <a:bodyPr/>
        <a:lstStyle/>
        <a:p>
          <a:endParaRPr lang="en-US"/>
        </a:p>
      </dgm:t>
    </dgm:pt>
    <dgm:pt modelId="{80646767-D57F-418B-81C6-887F2AEDA7CA}" type="sibTrans" cxnId="{6CDF2B9D-42F7-4BDC-AC86-2EF8EA6F7E41}">
      <dgm:prSet/>
      <dgm:spPr/>
      <dgm:t>
        <a:bodyPr/>
        <a:lstStyle/>
        <a:p>
          <a:endParaRPr lang="en-US"/>
        </a:p>
      </dgm:t>
    </dgm:pt>
    <dgm:pt modelId="{658F560E-9B24-4180-88D5-0B45C572E7BA}">
      <dgm:prSet phldrT="[Text]"/>
      <dgm:spPr/>
      <dgm:t>
        <a:bodyPr/>
        <a:lstStyle/>
        <a:p>
          <a:r>
            <a:rPr lang="en-US" dirty="0" smtClean="0"/>
            <a:t>List of Deliverables</a:t>
          </a:r>
          <a:endParaRPr lang="en-US" dirty="0"/>
        </a:p>
      </dgm:t>
    </dgm:pt>
    <dgm:pt modelId="{BA821C10-D451-4D02-A400-43D0AF27CD30}" type="parTrans" cxnId="{4880D768-EA2F-43E2-9FA0-8557F1E85A81}">
      <dgm:prSet/>
      <dgm:spPr/>
      <dgm:t>
        <a:bodyPr/>
        <a:lstStyle/>
        <a:p>
          <a:endParaRPr lang="en-US"/>
        </a:p>
      </dgm:t>
    </dgm:pt>
    <dgm:pt modelId="{528899FD-BCEC-4BD9-9ADB-B3A9CFE98CB0}" type="sibTrans" cxnId="{4880D768-EA2F-43E2-9FA0-8557F1E85A81}">
      <dgm:prSet/>
      <dgm:spPr/>
      <dgm:t>
        <a:bodyPr/>
        <a:lstStyle/>
        <a:p>
          <a:endParaRPr lang="en-US"/>
        </a:p>
      </dgm:t>
    </dgm:pt>
    <dgm:pt modelId="{38E90B87-FA38-4249-8C2F-D9B714585B3B}">
      <dgm:prSet phldrT="[Text]"/>
      <dgm:spPr/>
      <dgm:t>
        <a:bodyPr/>
        <a:lstStyle/>
        <a:p>
          <a:r>
            <a:rPr lang="en-US" dirty="0" smtClean="0"/>
            <a:t>Gantt Chart</a:t>
          </a:r>
          <a:endParaRPr lang="en-US" dirty="0"/>
        </a:p>
      </dgm:t>
    </dgm:pt>
    <dgm:pt modelId="{B4A5EE0C-9599-47AD-B93E-2AAE3A6E072C}" type="parTrans" cxnId="{0740A4FB-455C-403C-9781-7E9AE6DDA0A9}">
      <dgm:prSet/>
      <dgm:spPr/>
      <dgm:t>
        <a:bodyPr/>
        <a:lstStyle/>
        <a:p>
          <a:endParaRPr lang="en-US"/>
        </a:p>
      </dgm:t>
    </dgm:pt>
    <dgm:pt modelId="{739965EC-0492-4069-8542-B030A8F43F73}" type="sibTrans" cxnId="{0740A4FB-455C-403C-9781-7E9AE6DDA0A9}">
      <dgm:prSet/>
      <dgm:spPr/>
      <dgm:t>
        <a:bodyPr/>
        <a:lstStyle/>
        <a:p>
          <a:endParaRPr lang="en-US"/>
        </a:p>
      </dgm:t>
    </dgm:pt>
    <dgm:pt modelId="{927EEB36-6E20-4D9B-A07C-BCC3EF6F8E3D}">
      <dgm:prSet phldrT="[Text]"/>
      <dgm:spPr/>
      <dgm:t>
        <a:bodyPr/>
        <a:lstStyle/>
        <a:p>
          <a:r>
            <a:rPr lang="en-US" dirty="0" smtClean="0"/>
            <a:t>CMMI Demonstration Readiness Review (DRR) Content</a:t>
          </a:r>
          <a:endParaRPr lang="en-US" dirty="0"/>
        </a:p>
      </dgm:t>
    </dgm:pt>
    <dgm:pt modelId="{6389805B-F384-43FD-8F9A-FD67F839B784}" type="parTrans" cxnId="{AC83CB2B-A00B-40DD-9C28-1DA0E62D400F}">
      <dgm:prSet/>
      <dgm:spPr/>
      <dgm:t>
        <a:bodyPr/>
        <a:lstStyle/>
        <a:p>
          <a:endParaRPr lang="en-US"/>
        </a:p>
      </dgm:t>
    </dgm:pt>
    <dgm:pt modelId="{4CA810A1-69E5-43D3-A6C3-F48C03B19DA2}" type="sibTrans" cxnId="{AC83CB2B-A00B-40DD-9C28-1DA0E62D400F}">
      <dgm:prSet/>
      <dgm:spPr/>
      <dgm:t>
        <a:bodyPr/>
        <a:lstStyle/>
        <a:p>
          <a:endParaRPr lang="en-US"/>
        </a:p>
      </dgm:t>
    </dgm:pt>
    <dgm:pt modelId="{06D7DF1A-B75C-48C5-85F4-178E371FDB1B}">
      <dgm:prSet phldrT="[Text]"/>
      <dgm:spPr/>
      <dgm:t>
        <a:bodyPr/>
        <a:lstStyle/>
        <a:p>
          <a:r>
            <a:rPr lang="en-US" dirty="0" smtClean="0"/>
            <a:t>Main content detail</a:t>
          </a:r>
          <a:endParaRPr lang="en-US" dirty="0"/>
        </a:p>
      </dgm:t>
    </dgm:pt>
    <dgm:pt modelId="{25F53310-683A-4811-8AFF-7E09283FA9FB}" type="parTrans" cxnId="{67668AD5-4600-41E5-A46C-0EFB012C5AAA}">
      <dgm:prSet/>
      <dgm:spPr/>
      <dgm:t>
        <a:bodyPr/>
        <a:lstStyle/>
        <a:p>
          <a:endParaRPr lang="en-US"/>
        </a:p>
      </dgm:t>
    </dgm:pt>
    <dgm:pt modelId="{2975A373-8E0F-412F-8E64-1ED297C5E0B5}" type="sibTrans" cxnId="{67668AD5-4600-41E5-A46C-0EFB012C5AAA}">
      <dgm:prSet/>
      <dgm:spPr/>
      <dgm:t>
        <a:bodyPr/>
        <a:lstStyle/>
        <a:p>
          <a:endParaRPr lang="en-US"/>
        </a:p>
      </dgm:t>
    </dgm:pt>
    <dgm:pt modelId="{F631D678-F2AA-407F-A2E4-A5EF6910A7DF}">
      <dgm:prSet phldrT="[Text]"/>
      <dgm:spPr/>
      <dgm:t>
        <a:bodyPr/>
        <a:lstStyle/>
        <a:p>
          <a:r>
            <a:rPr lang="en-US" dirty="0" smtClean="0"/>
            <a:t>Multiple Contributors</a:t>
          </a:r>
          <a:endParaRPr lang="en-US" dirty="0"/>
        </a:p>
      </dgm:t>
    </dgm:pt>
    <dgm:pt modelId="{8A252937-4E6B-421C-82E7-AC5DE6663A25}" type="parTrans" cxnId="{6340165E-C095-4111-A47C-5C3E5C1CDF6E}">
      <dgm:prSet/>
      <dgm:spPr/>
      <dgm:t>
        <a:bodyPr/>
        <a:lstStyle/>
        <a:p>
          <a:endParaRPr lang="en-US"/>
        </a:p>
      </dgm:t>
    </dgm:pt>
    <dgm:pt modelId="{1D805005-201D-422A-8A9D-AF55CACA9AA0}" type="sibTrans" cxnId="{6340165E-C095-4111-A47C-5C3E5C1CDF6E}">
      <dgm:prSet/>
      <dgm:spPr/>
      <dgm:t>
        <a:bodyPr/>
        <a:lstStyle/>
        <a:p>
          <a:endParaRPr lang="en-US"/>
        </a:p>
      </dgm:t>
    </dgm:pt>
    <dgm:pt modelId="{5F436E4F-AB4C-47DB-BCA0-769CA3DF9CED}" type="pres">
      <dgm:prSet presAssocID="{8F052C14-EBCC-4585-8DD5-DECDD3973EC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8C185DD-4362-43E3-959F-A62FD142A5D8}" type="pres">
      <dgm:prSet presAssocID="{83FE9D7E-1A00-4884-8DCA-79613B5491BC}" presName="linNode" presStyleCnt="0"/>
      <dgm:spPr/>
    </dgm:pt>
    <dgm:pt modelId="{D25AFB93-3AAA-4F01-ABC5-7BDF9573AF91}" type="pres">
      <dgm:prSet presAssocID="{83FE9D7E-1A00-4884-8DCA-79613B5491BC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31DBB05-BA97-4287-B712-6E5A8934CC6A}" type="pres">
      <dgm:prSet presAssocID="{83FE9D7E-1A00-4884-8DCA-79613B5491BC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F120474-38CE-443F-B595-FBBE50ABA083}" type="pres">
      <dgm:prSet presAssocID="{ED41ED65-FC93-4658-B7C4-43B91E850A04}" presName="sp" presStyleCnt="0"/>
      <dgm:spPr/>
    </dgm:pt>
    <dgm:pt modelId="{CC37ECDD-B7B3-44A3-8D1A-5EB0CB8007DD}" type="pres">
      <dgm:prSet presAssocID="{22B266DD-60EB-4818-9FC2-1AFC7E7DB98C}" presName="linNode" presStyleCnt="0"/>
      <dgm:spPr/>
    </dgm:pt>
    <dgm:pt modelId="{1A86A461-7642-4820-9A37-7373DBF3C7AD}" type="pres">
      <dgm:prSet presAssocID="{22B266DD-60EB-4818-9FC2-1AFC7E7DB98C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67D3D57-B3C6-42DA-A25A-5D3CEEBA99F1}" type="pres">
      <dgm:prSet presAssocID="{22B266DD-60EB-4818-9FC2-1AFC7E7DB98C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918810F-AA84-4E05-926C-4A142A860B8E}" type="pres">
      <dgm:prSet presAssocID="{80646767-D57F-418B-81C6-887F2AEDA7CA}" presName="sp" presStyleCnt="0"/>
      <dgm:spPr/>
    </dgm:pt>
    <dgm:pt modelId="{08BE64EA-786B-4EE3-9BE0-CC3AF7AFF65C}" type="pres">
      <dgm:prSet presAssocID="{927EEB36-6E20-4D9B-A07C-BCC3EF6F8E3D}" presName="linNode" presStyleCnt="0"/>
      <dgm:spPr/>
    </dgm:pt>
    <dgm:pt modelId="{45BD29DD-69DD-4B1E-BF81-3BB050B229CE}" type="pres">
      <dgm:prSet presAssocID="{927EEB36-6E20-4D9B-A07C-BCC3EF6F8E3D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55AAC71-DD2D-4D6E-AA64-EBBA3BA21FA2}" type="pres">
      <dgm:prSet presAssocID="{927EEB36-6E20-4D9B-A07C-BCC3EF6F8E3D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3C36731-92F3-4854-AA19-7A2D2673992C}" type="presOf" srcId="{22B266DD-60EB-4818-9FC2-1AFC7E7DB98C}" destId="{1A86A461-7642-4820-9A37-7373DBF3C7AD}" srcOrd="0" destOrd="0" presId="urn:microsoft.com/office/officeart/2005/8/layout/vList5"/>
    <dgm:cxn modelId="{2AAF019F-0198-4789-99D0-24460CBD2AAE}" type="presOf" srcId="{83FE9D7E-1A00-4884-8DCA-79613B5491BC}" destId="{D25AFB93-3AAA-4F01-ABC5-7BDF9573AF91}" srcOrd="0" destOrd="0" presId="urn:microsoft.com/office/officeart/2005/8/layout/vList5"/>
    <dgm:cxn modelId="{9565D769-B97E-4A8D-8C48-3998B931AD0E}" type="presOf" srcId="{171F5F29-5B4A-4C86-81F3-8AEB9A6A3130}" destId="{831DBB05-BA97-4287-B712-6E5A8934CC6A}" srcOrd="0" destOrd="1" presId="urn:microsoft.com/office/officeart/2005/8/layout/vList5"/>
    <dgm:cxn modelId="{6CA419DD-AF55-4F15-9D05-EC911493245E}" type="presOf" srcId="{8F052C14-EBCC-4585-8DD5-DECDD3973ECF}" destId="{5F436E4F-AB4C-47DB-BCA0-769CA3DF9CED}" srcOrd="0" destOrd="0" presId="urn:microsoft.com/office/officeart/2005/8/layout/vList5"/>
    <dgm:cxn modelId="{47B9463E-3EA4-4F42-9273-39B6B09E4A97}" type="presOf" srcId="{06D7DF1A-B75C-48C5-85F4-178E371FDB1B}" destId="{B55AAC71-DD2D-4D6E-AA64-EBBA3BA21FA2}" srcOrd="0" destOrd="0" presId="urn:microsoft.com/office/officeart/2005/8/layout/vList5"/>
    <dgm:cxn modelId="{67FF7AE4-B51B-4745-AB60-509518578908}" type="presOf" srcId="{38E90B87-FA38-4249-8C2F-D9B714585B3B}" destId="{E67D3D57-B3C6-42DA-A25A-5D3CEEBA99F1}" srcOrd="0" destOrd="1" presId="urn:microsoft.com/office/officeart/2005/8/layout/vList5"/>
    <dgm:cxn modelId="{A94A2616-1877-433C-B38B-ED7C4888BD35}" srcId="{83FE9D7E-1A00-4884-8DCA-79613B5491BC}" destId="{171F5F29-5B4A-4C86-81F3-8AEB9A6A3130}" srcOrd="1" destOrd="0" parTransId="{796B7CA6-A4DA-4250-A358-85C75703F5AA}" sibTransId="{AEEDD707-A387-48EF-8E1F-B3331E1BF893}"/>
    <dgm:cxn modelId="{59C02BAA-3F1B-459B-A4D9-6FFC0224CB79}" type="presOf" srcId="{658F560E-9B24-4180-88D5-0B45C572E7BA}" destId="{E67D3D57-B3C6-42DA-A25A-5D3CEEBA99F1}" srcOrd="0" destOrd="0" presId="urn:microsoft.com/office/officeart/2005/8/layout/vList5"/>
    <dgm:cxn modelId="{6CDF2B9D-42F7-4BDC-AC86-2EF8EA6F7E41}" srcId="{8F052C14-EBCC-4585-8DD5-DECDD3973ECF}" destId="{22B266DD-60EB-4818-9FC2-1AFC7E7DB98C}" srcOrd="1" destOrd="0" parTransId="{49A47822-A693-4CB5-8E38-3E969D911C2C}" sibTransId="{80646767-D57F-418B-81C6-887F2AEDA7CA}"/>
    <dgm:cxn modelId="{C2D7C275-7D6F-45FA-8849-5E3C493E970A}" srcId="{8F052C14-EBCC-4585-8DD5-DECDD3973ECF}" destId="{83FE9D7E-1A00-4884-8DCA-79613B5491BC}" srcOrd="0" destOrd="0" parTransId="{FF8D3066-C7AF-4245-BA47-7D2892A71FB9}" sibTransId="{ED41ED65-FC93-4658-B7C4-43B91E850A04}"/>
    <dgm:cxn modelId="{6340165E-C095-4111-A47C-5C3E5C1CDF6E}" srcId="{927EEB36-6E20-4D9B-A07C-BCC3EF6F8E3D}" destId="{F631D678-F2AA-407F-A2E4-A5EF6910A7DF}" srcOrd="1" destOrd="0" parTransId="{8A252937-4E6B-421C-82E7-AC5DE6663A25}" sibTransId="{1D805005-201D-422A-8A9D-AF55CACA9AA0}"/>
    <dgm:cxn modelId="{AC83CB2B-A00B-40DD-9C28-1DA0E62D400F}" srcId="{8F052C14-EBCC-4585-8DD5-DECDD3973ECF}" destId="{927EEB36-6E20-4D9B-A07C-BCC3EF6F8E3D}" srcOrd="2" destOrd="0" parTransId="{6389805B-F384-43FD-8F9A-FD67F839B784}" sibTransId="{4CA810A1-69E5-43D3-A6C3-F48C03B19DA2}"/>
    <dgm:cxn modelId="{D3FE2860-D3EC-41F0-8A60-1661E8460A7B}" srcId="{83FE9D7E-1A00-4884-8DCA-79613B5491BC}" destId="{B651944C-C374-4410-9E34-0BB46DE1CF97}" srcOrd="0" destOrd="0" parTransId="{281B0A2C-0BFC-4723-A82C-114DAD1E68D4}" sibTransId="{A5E58F5E-6677-4DC5-ABAA-0E48F7F68D22}"/>
    <dgm:cxn modelId="{0740A4FB-455C-403C-9781-7E9AE6DDA0A9}" srcId="{22B266DD-60EB-4818-9FC2-1AFC7E7DB98C}" destId="{38E90B87-FA38-4249-8C2F-D9B714585B3B}" srcOrd="1" destOrd="0" parTransId="{B4A5EE0C-9599-47AD-B93E-2AAE3A6E072C}" sibTransId="{739965EC-0492-4069-8542-B030A8F43F73}"/>
    <dgm:cxn modelId="{67668AD5-4600-41E5-A46C-0EFB012C5AAA}" srcId="{927EEB36-6E20-4D9B-A07C-BCC3EF6F8E3D}" destId="{06D7DF1A-B75C-48C5-85F4-178E371FDB1B}" srcOrd="0" destOrd="0" parTransId="{25F53310-683A-4811-8AFF-7E09283FA9FB}" sibTransId="{2975A373-8E0F-412F-8E64-1ED297C5E0B5}"/>
    <dgm:cxn modelId="{303F8FF3-C6D6-4D28-88C6-FD64B9620CB0}" type="presOf" srcId="{B651944C-C374-4410-9E34-0BB46DE1CF97}" destId="{831DBB05-BA97-4287-B712-6E5A8934CC6A}" srcOrd="0" destOrd="0" presId="urn:microsoft.com/office/officeart/2005/8/layout/vList5"/>
    <dgm:cxn modelId="{4880D768-EA2F-43E2-9FA0-8557F1E85A81}" srcId="{22B266DD-60EB-4818-9FC2-1AFC7E7DB98C}" destId="{658F560E-9B24-4180-88D5-0B45C572E7BA}" srcOrd="0" destOrd="0" parTransId="{BA821C10-D451-4D02-A400-43D0AF27CD30}" sibTransId="{528899FD-BCEC-4BD9-9ADB-B3A9CFE98CB0}"/>
    <dgm:cxn modelId="{374CB313-A481-400B-84AF-E7CF1F684048}" type="presOf" srcId="{F631D678-F2AA-407F-A2E4-A5EF6910A7DF}" destId="{B55AAC71-DD2D-4D6E-AA64-EBBA3BA21FA2}" srcOrd="0" destOrd="1" presId="urn:microsoft.com/office/officeart/2005/8/layout/vList5"/>
    <dgm:cxn modelId="{A31C72D6-7B0B-409B-9BAA-CBFE265AF3E5}" type="presOf" srcId="{927EEB36-6E20-4D9B-A07C-BCC3EF6F8E3D}" destId="{45BD29DD-69DD-4B1E-BF81-3BB050B229CE}" srcOrd="0" destOrd="0" presId="urn:microsoft.com/office/officeart/2005/8/layout/vList5"/>
    <dgm:cxn modelId="{D992DF8F-348E-4DB3-888D-EA1152C4BEC5}" type="presParOf" srcId="{5F436E4F-AB4C-47DB-BCA0-769CA3DF9CED}" destId="{A8C185DD-4362-43E3-959F-A62FD142A5D8}" srcOrd="0" destOrd="0" presId="urn:microsoft.com/office/officeart/2005/8/layout/vList5"/>
    <dgm:cxn modelId="{8E56C48D-F242-40C4-A2AA-8F05848E57B6}" type="presParOf" srcId="{A8C185DD-4362-43E3-959F-A62FD142A5D8}" destId="{D25AFB93-3AAA-4F01-ABC5-7BDF9573AF91}" srcOrd="0" destOrd="0" presId="urn:microsoft.com/office/officeart/2005/8/layout/vList5"/>
    <dgm:cxn modelId="{80A04394-8E5F-4843-8059-39BFB4CA7F82}" type="presParOf" srcId="{A8C185DD-4362-43E3-959F-A62FD142A5D8}" destId="{831DBB05-BA97-4287-B712-6E5A8934CC6A}" srcOrd="1" destOrd="0" presId="urn:microsoft.com/office/officeart/2005/8/layout/vList5"/>
    <dgm:cxn modelId="{DE4B24D3-A2FC-4667-872A-B7380A3AE431}" type="presParOf" srcId="{5F436E4F-AB4C-47DB-BCA0-769CA3DF9CED}" destId="{1F120474-38CE-443F-B595-FBBE50ABA083}" srcOrd="1" destOrd="0" presId="urn:microsoft.com/office/officeart/2005/8/layout/vList5"/>
    <dgm:cxn modelId="{9B1BE5A3-CB28-4ADA-9AA4-9AD1BE723E79}" type="presParOf" srcId="{5F436E4F-AB4C-47DB-BCA0-769CA3DF9CED}" destId="{CC37ECDD-B7B3-44A3-8D1A-5EB0CB8007DD}" srcOrd="2" destOrd="0" presId="urn:microsoft.com/office/officeart/2005/8/layout/vList5"/>
    <dgm:cxn modelId="{CFB7C25B-BA53-4A2E-B015-9065C7F78B09}" type="presParOf" srcId="{CC37ECDD-B7B3-44A3-8D1A-5EB0CB8007DD}" destId="{1A86A461-7642-4820-9A37-7373DBF3C7AD}" srcOrd="0" destOrd="0" presId="urn:microsoft.com/office/officeart/2005/8/layout/vList5"/>
    <dgm:cxn modelId="{83827858-9EE4-4FD6-9277-42BFD66C2162}" type="presParOf" srcId="{CC37ECDD-B7B3-44A3-8D1A-5EB0CB8007DD}" destId="{E67D3D57-B3C6-42DA-A25A-5D3CEEBA99F1}" srcOrd="1" destOrd="0" presId="urn:microsoft.com/office/officeart/2005/8/layout/vList5"/>
    <dgm:cxn modelId="{8FDC42B7-84AD-411A-8E0B-165FE65C97C4}" type="presParOf" srcId="{5F436E4F-AB4C-47DB-BCA0-769CA3DF9CED}" destId="{E918810F-AA84-4E05-926C-4A142A860B8E}" srcOrd="3" destOrd="0" presId="urn:microsoft.com/office/officeart/2005/8/layout/vList5"/>
    <dgm:cxn modelId="{D50AA286-A116-48DC-A2F0-ABF453CCF45B}" type="presParOf" srcId="{5F436E4F-AB4C-47DB-BCA0-769CA3DF9CED}" destId="{08BE64EA-786B-4EE3-9BE0-CC3AF7AFF65C}" srcOrd="4" destOrd="0" presId="urn:microsoft.com/office/officeart/2005/8/layout/vList5"/>
    <dgm:cxn modelId="{D79314AF-C49D-45BE-ADAA-841C45253940}" type="presParOf" srcId="{08BE64EA-786B-4EE3-9BE0-CC3AF7AFF65C}" destId="{45BD29DD-69DD-4B1E-BF81-3BB050B229CE}" srcOrd="0" destOrd="0" presId="urn:microsoft.com/office/officeart/2005/8/layout/vList5"/>
    <dgm:cxn modelId="{5F8A7D6A-B74B-4E82-B299-9E77619552DA}" type="presParOf" srcId="{08BE64EA-786B-4EE3-9BE0-CC3AF7AFF65C}" destId="{B55AAC71-DD2D-4D6E-AA64-EBBA3BA21FA2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48D752-00CF-4717-8DF0-56561BF43BCE}">
      <dsp:nvSpPr>
        <dsp:cNvPr id="0" name=""/>
        <dsp:cNvSpPr/>
      </dsp:nvSpPr>
      <dsp:spPr>
        <a:xfrm>
          <a:off x="0" y="1357788"/>
          <a:ext cx="8077200" cy="1810385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solidFill>
            <a:schemeClr val="tx2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203B72C-AD95-4087-B052-4CE05AF59C7C}">
      <dsp:nvSpPr>
        <dsp:cNvPr id="0" name=""/>
        <dsp:cNvSpPr/>
      </dsp:nvSpPr>
      <dsp:spPr>
        <a:xfrm>
          <a:off x="1996" y="0"/>
          <a:ext cx="1162477" cy="18103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b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>
              <a:latin typeface="Cambria" pitchFamily="18" charset="0"/>
            </a:rPr>
            <a:t>June 10 – 28 Operational Plan Development</a:t>
          </a:r>
          <a:endParaRPr lang="en-US" sz="1000" b="1" kern="1200" dirty="0">
            <a:latin typeface="Cambria" pitchFamily="18" charset="0"/>
          </a:endParaRPr>
        </a:p>
      </dsp:txBody>
      <dsp:txXfrm>
        <a:off x="1996" y="0"/>
        <a:ext cx="1162477" cy="1810385"/>
      </dsp:txXfrm>
    </dsp:sp>
    <dsp:sp modelId="{F8CDF987-2F85-4DE0-A3B5-DAE945A9FFDF}">
      <dsp:nvSpPr>
        <dsp:cNvPr id="0" name=""/>
        <dsp:cNvSpPr/>
      </dsp:nvSpPr>
      <dsp:spPr>
        <a:xfrm>
          <a:off x="356937" y="2036683"/>
          <a:ext cx="452596" cy="4525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280600-B6F1-4AF1-8E9F-401E44D41B3A}">
      <dsp:nvSpPr>
        <dsp:cNvPr id="0" name=""/>
        <dsp:cNvSpPr/>
      </dsp:nvSpPr>
      <dsp:spPr>
        <a:xfrm>
          <a:off x="1222598" y="2715577"/>
          <a:ext cx="1162477" cy="18103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t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>
              <a:latin typeface="Cambria" pitchFamily="18" charset="0"/>
            </a:rPr>
            <a:t>June 28:  Deadline for Content Submission</a:t>
          </a:r>
          <a:endParaRPr lang="en-US" sz="1000" b="1" kern="1200" dirty="0">
            <a:latin typeface="Cambria" pitchFamily="18" charset="0"/>
          </a:endParaRPr>
        </a:p>
      </dsp:txBody>
      <dsp:txXfrm>
        <a:off x="1222598" y="2715577"/>
        <a:ext cx="1162477" cy="1810385"/>
      </dsp:txXfrm>
    </dsp:sp>
    <dsp:sp modelId="{6389BC2B-9BB2-42FB-B4FE-BC7D38FAFEAD}">
      <dsp:nvSpPr>
        <dsp:cNvPr id="0" name=""/>
        <dsp:cNvSpPr/>
      </dsp:nvSpPr>
      <dsp:spPr>
        <a:xfrm>
          <a:off x="1577539" y="2036683"/>
          <a:ext cx="452596" cy="4525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7FDBC1-97F0-4506-BACE-6ABBD128A51D}">
      <dsp:nvSpPr>
        <dsp:cNvPr id="0" name=""/>
        <dsp:cNvSpPr/>
      </dsp:nvSpPr>
      <dsp:spPr>
        <a:xfrm>
          <a:off x="2443200" y="0"/>
          <a:ext cx="1162477" cy="18103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b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>
              <a:latin typeface="Cambria" pitchFamily="18" charset="0"/>
            </a:rPr>
            <a:t>July 10: Steering Committee receives high level draft </a:t>
          </a:r>
          <a:endParaRPr lang="en-US" sz="1000" b="1" kern="1200" dirty="0">
            <a:latin typeface="Cambria" pitchFamily="18" charset="0"/>
          </a:endParaRPr>
        </a:p>
      </dsp:txBody>
      <dsp:txXfrm>
        <a:off x="2443200" y="0"/>
        <a:ext cx="1162477" cy="1810385"/>
      </dsp:txXfrm>
    </dsp:sp>
    <dsp:sp modelId="{F88F0C9A-4101-457A-AD9C-4506E23449F8}">
      <dsp:nvSpPr>
        <dsp:cNvPr id="0" name=""/>
        <dsp:cNvSpPr/>
      </dsp:nvSpPr>
      <dsp:spPr>
        <a:xfrm>
          <a:off x="2798140" y="2036683"/>
          <a:ext cx="452596" cy="4525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03123F6-B277-4B49-822D-F9E581E19570}">
      <dsp:nvSpPr>
        <dsp:cNvPr id="0" name=""/>
        <dsp:cNvSpPr/>
      </dsp:nvSpPr>
      <dsp:spPr>
        <a:xfrm>
          <a:off x="3663801" y="2715577"/>
          <a:ext cx="1162477" cy="18103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t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>
              <a:latin typeface="Cambria" pitchFamily="18" charset="0"/>
            </a:rPr>
            <a:t>July 24: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>
              <a:latin typeface="Cambria" pitchFamily="18" charset="0"/>
            </a:rPr>
            <a:t>Steering Committee Approval for Submission</a:t>
          </a:r>
          <a:endParaRPr lang="en-US" sz="1000" b="1" kern="1200" dirty="0">
            <a:latin typeface="Cambria" pitchFamily="18" charset="0"/>
          </a:endParaRPr>
        </a:p>
      </dsp:txBody>
      <dsp:txXfrm>
        <a:off x="3663801" y="2715577"/>
        <a:ext cx="1162477" cy="1810385"/>
      </dsp:txXfrm>
    </dsp:sp>
    <dsp:sp modelId="{826F0BB2-4E80-480B-BC53-74A68A932898}">
      <dsp:nvSpPr>
        <dsp:cNvPr id="0" name=""/>
        <dsp:cNvSpPr/>
      </dsp:nvSpPr>
      <dsp:spPr>
        <a:xfrm>
          <a:off x="4018742" y="2036683"/>
          <a:ext cx="452596" cy="4525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2458C0-507D-4BD4-86EB-96E043F550D6}">
      <dsp:nvSpPr>
        <dsp:cNvPr id="0" name=""/>
        <dsp:cNvSpPr/>
      </dsp:nvSpPr>
      <dsp:spPr>
        <a:xfrm>
          <a:off x="4884403" y="0"/>
          <a:ext cx="1162477" cy="18103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b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>
              <a:latin typeface="Cambria" pitchFamily="18" charset="0"/>
            </a:rPr>
            <a:t>Aug 1:  Submission of SIM Operational Plan to CMMI</a:t>
          </a:r>
          <a:endParaRPr lang="en-US" sz="1000" b="1" kern="1200" dirty="0">
            <a:latin typeface="Cambria" pitchFamily="18" charset="0"/>
          </a:endParaRPr>
        </a:p>
      </dsp:txBody>
      <dsp:txXfrm>
        <a:off x="4884403" y="0"/>
        <a:ext cx="1162477" cy="1810385"/>
      </dsp:txXfrm>
    </dsp:sp>
    <dsp:sp modelId="{EF1C8ECE-FE00-4B23-A555-6F5E9FACE9EE}">
      <dsp:nvSpPr>
        <dsp:cNvPr id="0" name=""/>
        <dsp:cNvSpPr/>
      </dsp:nvSpPr>
      <dsp:spPr>
        <a:xfrm>
          <a:off x="5239344" y="2036683"/>
          <a:ext cx="452596" cy="4525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711B8D-AAC9-4E93-97B3-8300CB893A74}">
      <dsp:nvSpPr>
        <dsp:cNvPr id="0" name=""/>
        <dsp:cNvSpPr/>
      </dsp:nvSpPr>
      <dsp:spPr>
        <a:xfrm>
          <a:off x="6105005" y="2715577"/>
          <a:ext cx="1162477" cy="18103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t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>
              <a:latin typeface="Cambria" pitchFamily="18" charset="0"/>
            </a:rPr>
            <a:t>Oct 1:  Deadline for CMMI approval to move into implementation phase</a:t>
          </a:r>
          <a:endParaRPr lang="en-US" sz="1000" b="1" kern="1200" dirty="0">
            <a:latin typeface="Cambria" pitchFamily="18" charset="0"/>
          </a:endParaRPr>
        </a:p>
      </dsp:txBody>
      <dsp:txXfrm>
        <a:off x="6105005" y="2715577"/>
        <a:ext cx="1162477" cy="1810385"/>
      </dsp:txXfrm>
    </dsp:sp>
    <dsp:sp modelId="{3CCE5FD1-C0F5-4B9A-A423-DA892E74A1FF}">
      <dsp:nvSpPr>
        <dsp:cNvPr id="0" name=""/>
        <dsp:cNvSpPr/>
      </dsp:nvSpPr>
      <dsp:spPr>
        <a:xfrm>
          <a:off x="6459946" y="2036683"/>
          <a:ext cx="452596" cy="4525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1DBB05-BA97-4287-B712-6E5A8934CC6A}">
      <dsp:nvSpPr>
        <dsp:cNvPr id="0" name=""/>
        <dsp:cNvSpPr/>
      </dsp:nvSpPr>
      <dsp:spPr>
        <a:xfrm rot="5400000">
          <a:off x="5012703" y="-1901980"/>
          <a:ext cx="1166849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Executive Summary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SIM Logic Models and Driver Diagrams</a:t>
          </a:r>
          <a:endParaRPr lang="en-US" sz="2400" kern="1200" dirty="0"/>
        </a:p>
      </dsp:txBody>
      <dsp:txXfrm rot="-5400000">
        <a:off x="2962656" y="205028"/>
        <a:ext cx="5209983" cy="1052927"/>
      </dsp:txXfrm>
    </dsp:sp>
    <dsp:sp modelId="{D25AFB93-3AAA-4F01-ABC5-7BDF9573AF91}">
      <dsp:nvSpPr>
        <dsp:cNvPr id="0" name=""/>
        <dsp:cNvSpPr/>
      </dsp:nvSpPr>
      <dsp:spPr>
        <a:xfrm>
          <a:off x="0" y="2209"/>
          <a:ext cx="2962656" cy="14585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High Level Overview Information	</a:t>
          </a:r>
          <a:endParaRPr lang="en-US" sz="2300" kern="1200" dirty="0"/>
        </a:p>
      </dsp:txBody>
      <dsp:txXfrm>
        <a:off x="71201" y="73410"/>
        <a:ext cx="2820254" cy="1316160"/>
      </dsp:txXfrm>
    </dsp:sp>
    <dsp:sp modelId="{E67D3D57-B3C6-42DA-A25A-5D3CEEBA99F1}">
      <dsp:nvSpPr>
        <dsp:cNvPr id="0" name=""/>
        <dsp:cNvSpPr/>
      </dsp:nvSpPr>
      <dsp:spPr>
        <a:xfrm rot="5400000">
          <a:off x="5012703" y="-370490"/>
          <a:ext cx="1166849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List of Deliverables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Gantt Chart</a:t>
          </a:r>
          <a:endParaRPr lang="en-US" sz="2400" kern="1200" dirty="0"/>
        </a:p>
      </dsp:txBody>
      <dsp:txXfrm rot="-5400000">
        <a:off x="2962656" y="1736518"/>
        <a:ext cx="5209983" cy="1052927"/>
      </dsp:txXfrm>
    </dsp:sp>
    <dsp:sp modelId="{1A86A461-7642-4820-9A37-7373DBF3C7AD}">
      <dsp:nvSpPr>
        <dsp:cNvPr id="0" name=""/>
        <dsp:cNvSpPr/>
      </dsp:nvSpPr>
      <dsp:spPr>
        <a:xfrm>
          <a:off x="0" y="1533700"/>
          <a:ext cx="2962656" cy="14585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SIM Project Plan</a:t>
          </a:r>
          <a:endParaRPr lang="en-US" sz="2300" kern="1200" dirty="0"/>
        </a:p>
      </dsp:txBody>
      <dsp:txXfrm>
        <a:off x="71201" y="1604901"/>
        <a:ext cx="2820254" cy="1316160"/>
      </dsp:txXfrm>
    </dsp:sp>
    <dsp:sp modelId="{B55AAC71-DD2D-4D6E-AA64-EBBA3BA21FA2}">
      <dsp:nvSpPr>
        <dsp:cNvPr id="0" name=""/>
        <dsp:cNvSpPr/>
      </dsp:nvSpPr>
      <dsp:spPr>
        <a:xfrm rot="5400000">
          <a:off x="5012703" y="1160999"/>
          <a:ext cx="1166849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Main content detail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Multiple Contributors</a:t>
          </a:r>
          <a:endParaRPr lang="en-US" sz="2400" kern="1200" dirty="0"/>
        </a:p>
      </dsp:txBody>
      <dsp:txXfrm rot="-5400000">
        <a:off x="2962656" y="3268008"/>
        <a:ext cx="5209983" cy="1052927"/>
      </dsp:txXfrm>
    </dsp:sp>
    <dsp:sp modelId="{45BD29DD-69DD-4B1E-BF81-3BB050B229CE}">
      <dsp:nvSpPr>
        <dsp:cNvPr id="0" name=""/>
        <dsp:cNvSpPr/>
      </dsp:nvSpPr>
      <dsp:spPr>
        <a:xfrm>
          <a:off x="0" y="3065190"/>
          <a:ext cx="2962656" cy="14585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CMMI Demonstration Readiness Review (DRR) Content</a:t>
          </a:r>
          <a:endParaRPr lang="en-US" sz="2300" kern="1200" dirty="0"/>
        </a:p>
      </dsp:txBody>
      <dsp:txXfrm>
        <a:off x="71201" y="3136391"/>
        <a:ext cx="2820254" cy="13161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0DD9E-4740-4A02-8EA7-4C4F8DE22364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3B236-FF04-44EC-BAFE-FD02C9D5F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062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0DD9E-4740-4A02-8EA7-4C4F8DE22364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3B236-FF04-44EC-BAFE-FD02C9D5F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473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0DD9E-4740-4A02-8EA7-4C4F8DE22364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3B236-FF04-44EC-BAFE-FD02C9D5F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390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0DD9E-4740-4A02-8EA7-4C4F8DE22364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3B236-FF04-44EC-BAFE-FD02C9D5F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590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0DD9E-4740-4A02-8EA7-4C4F8DE22364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3B236-FF04-44EC-BAFE-FD02C9D5F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616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0DD9E-4740-4A02-8EA7-4C4F8DE22364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3B236-FF04-44EC-BAFE-FD02C9D5F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461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0DD9E-4740-4A02-8EA7-4C4F8DE22364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3B236-FF04-44EC-BAFE-FD02C9D5F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2628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0DD9E-4740-4A02-8EA7-4C4F8DE22364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3B236-FF04-44EC-BAFE-FD02C9D5F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113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0DD9E-4740-4A02-8EA7-4C4F8DE22364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3B236-FF04-44EC-BAFE-FD02C9D5F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214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0DD9E-4740-4A02-8EA7-4C4F8DE22364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3B236-FF04-44EC-BAFE-FD02C9D5F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0459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0DD9E-4740-4A02-8EA7-4C4F8DE22364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3B236-FF04-44EC-BAFE-FD02C9D5F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083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E0DD9E-4740-4A02-8EA7-4C4F8DE22364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73B236-FF04-44EC-BAFE-FD02C9D5F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046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1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1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4"/>
          <p:cNvSpPr txBox="1">
            <a:spLocks noChangeArrowheads="1"/>
          </p:cNvSpPr>
          <p:nvPr/>
        </p:nvSpPr>
        <p:spPr bwMode="auto">
          <a:xfrm>
            <a:off x="914400" y="1219200"/>
            <a:ext cx="79248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n </a:t>
            </a:r>
          </a:p>
        </p:txBody>
      </p:sp>
      <p:sp>
        <p:nvSpPr>
          <p:cNvPr id="17413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3399"/>
                </a:solidFill>
                <a:latin typeface="Cambria" pitchFamily="18" charset="0"/>
                <a:ea typeface="Verdana" pitchFamily="34" charset="0"/>
                <a:cs typeface="Verdana" pitchFamily="34" charset="0"/>
              </a:rPr>
              <a:t>SIM Steering Committee Meeting</a:t>
            </a:r>
            <a:endParaRPr lang="en-US" sz="3200" dirty="0" smtClean="0">
              <a:solidFill>
                <a:srgbClr val="003399"/>
              </a:solidFill>
              <a:latin typeface="Cambria" pitchFamily="18" charset="0"/>
            </a:endParaRPr>
          </a:p>
        </p:txBody>
      </p:sp>
      <p:sp>
        <p:nvSpPr>
          <p:cNvPr id="17412" name="Content Placeholder 1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marL="0" indent="0">
              <a:buFontTx/>
              <a:buNone/>
            </a:pPr>
            <a:r>
              <a:rPr lang="en-US" sz="2200" dirty="0" smtClean="0">
                <a:latin typeface="Cambria" pitchFamily="18" charset="0"/>
              </a:rPr>
              <a:t>July 10, 2013</a:t>
            </a:r>
          </a:p>
        </p:txBody>
      </p:sp>
      <p:sp>
        <p:nvSpPr>
          <p:cNvPr id="17415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8DFC805-1377-41E7-A2EF-DB41826075AE}" type="slidenum">
              <a:rPr lang="en-US" sz="1400" smtClean="0"/>
              <a:pPr eaLnBrk="1" hangingPunct="1"/>
              <a:t>1</a:t>
            </a:fld>
            <a:endParaRPr lang="en-US" sz="1400" smtClean="0"/>
          </a:p>
        </p:txBody>
      </p:sp>
      <p:pic>
        <p:nvPicPr>
          <p:cNvPr id="17414" name="Picture 12" descr="MaineCare-Services_colo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971800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39399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4"/>
          <p:cNvSpPr txBox="1">
            <a:spLocks noChangeArrowheads="1"/>
          </p:cNvSpPr>
          <p:nvPr/>
        </p:nvSpPr>
        <p:spPr bwMode="auto">
          <a:xfrm>
            <a:off x="914400" y="1219200"/>
            <a:ext cx="79248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n </a:t>
            </a:r>
          </a:p>
        </p:txBody>
      </p:sp>
      <p:sp>
        <p:nvSpPr>
          <p:cNvPr id="17412" name="Content Placeholder 1"/>
          <p:cNvSpPr>
            <a:spLocks noGrp="1"/>
          </p:cNvSpPr>
          <p:nvPr>
            <p:ph idx="1"/>
          </p:nvPr>
        </p:nvSpPr>
        <p:spPr>
          <a:xfrm>
            <a:off x="762000" y="1841500"/>
            <a:ext cx="8229600" cy="4525963"/>
          </a:xfrm>
        </p:spPr>
        <p:txBody>
          <a:bodyPr/>
          <a:lstStyle/>
          <a:p>
            <a:pPr marL="0" indent="0">
              <a:buFontTx/>
              <a:buNone/>
            </a:pPr>
            <a:endParaRPr lang="en-US" sz="2200" dirty="0" smtClean="0">
              <a:latin typeface="Cambria" pitchFamily="18" charset="0"/>
            </a:endParaRPr>
          </a:p>
          <a:p>
            <a:pPr marL="0" indent="0">
              <a:buFontTx/>
              <a:buNone/>
            </a:pPr>
            <a:r>
              <a:rPr lang="en-US" sz="2200" i="1" dirty="0" smtClean="0">
                <a:latin typeface="Cambria" pitchFamily="18" charset="0"/>
              </a:rPr>
              <a:t>“If you bring the appropriate people together in constructive ways with good information, they will create authentic visions and sustainable responses to issues and opportunities within their communities and organizations.”  </a:t>
            </a:r>
          </a:p>
          <a:p>
            <a:pPr marL="0" indent="0">
              <a:buFontTx/>
              <a:buNone/>
            </a:pPr>
            <a:endParaRPr lang="en-US" sz="2200" i="1" dirty="0" smtClean="0">
              <a:latin typeface="Cambria" pitchFamily="18" charset="0"/>
            </a:endParaRPr>
          </a:p>
          <a:p>
            <a:pPr marL="0" indent="0">
              <a:buFontTx/>
              <a:buNone/>
            </a:pPr>
            <a:r>
              <a:rPr lang="en-US" sz="2200" dirty="0" smtClean="0">
                <a:latin typeface="Cambria" pitchFamily="18" charset="0"/>
              </a:rPr>
              <a:t>	-  David </a:t>
            </a:r>
            <a:r>
              <a:rPr lang="en-US" sz="2200" dirty="0" err="1" smtClean="0">
                <a:latin typeface="Cambria" pitchFamily="18" charset="0"/>
              </a:rPr>
              <a:t>Chrislip</a:t>
            </a:r>
            <a:r>
              <a:rPr lang="en-US" sz="2200" dirty="0" smtClean="0">
                <a:latin typeface="Cambria" pitchFamily="18" charset="0"/>
              </a:rPr>
              <a:t>, Collaborative Leadership Strategist  </a:t>
            </a:r>
          </a:p>
        </p:txBody>
      </p:sp>
      <p:sp>
        <p:nvSpPr>
          <p:cNvPr id="17413" name="Title 1"/>
          <p:cNvSpPr>
            <a:spLocks noGrp="1"/>
          </p:cNvSpPr>
          <p:nvPr>
            <p:ph type="title"/>
          </p:nvPr>
        </p:nvSpPr>
        <p:spPr>
          <a:xfrm>
            <a:off x="3505200" y="274638"/>
            <a:ext cx="5181600" cy="1401762"/>
          </a:xfrm>
        </p:spPr>
        <p:txBody>
          <a:bodyPr>
            <a:normAutofit fontScale="90000"/>
          </a:bodyPr>
          <a:lstStyle/>
          <a:p>
            <a:r>
              <a:rPr lang="en-US" sz="3200" b="1" dirty="0" smtClean="0">
                <a:solidFill>
                  <a:srgbClr val="003399"/>
                </a:solidFill>
                <a:latin typeface="Cambria" pitchFamily="18" charset="0"/>
                <a:ea typeface="Verdana" pitchFamily="34" charset="0"/>
                <a:cs typeface="Verdana" pitchFamily="34" charset="0"/>
              </a:rPr>
              <a:t>SIM will not be successful without collaboration among all stakeholders </a:t>
            </a:r>
            <a:endParaRPr lang="en-US" sz="3200" dirty="0" smtClean="0">
              <a:solidFill>
                <a:srgbClr val="003399"/>
              </a:solidFill>
              <a:latin typeface="Cambria" pitchFamily="18" charset="0"/>
            </a:endParaRPr>
          </a:p>
        </p:txBody>
      </p:sp>
      <p:pic>
        <p:nvPicPr>
          <p:cNvPr id="17414" name="Picture 12" descr="MaineCare-Services_colo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971800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5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8DFC805-1377-41E7-A2EF-DB41826075AE}" type="slidenum">
              <a:rPr lang="en-US" sz="1400" smtClean="0"/>
              <a:pPr eaLnBrk="1" hangingPunct="1"/>
              <a:t>2</a:t>
            </a:fld>
            <a:endParaRPr lang="en-US" sz="1400" smtClean="0"/>
          </a:p>
        </p:txBody>
      </p:sp>
    </p:spTree>
    <p:extLst>
      <p:ext uri="{BB962C8B-B14F-4D97-AF65-F5344CB8AC3E}">
        <p14:creationId xmlns:p14="http://schemas.microsoft.com/office/powerpoint/2010/main" val="3733719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4495800" y="228600"/>
            <a:ext cx="4114800" cy="1143000"/>
          </a:xfrm>
        </p:spPr>
        <p:txBody>
          <a:bodyPr/>
          <a:lstStyle/>
          <a:p>
            <a:r>
              <a:rPr lang="en-US" sz="3200" b="1" dirty="0" smtClean="0">
                <a:solidFill>
                  <a:srgbClr val="003399"/>
                </a:solidFill>
                <a:latin typeface="Cambria" pitchFamily="18" charset="0"/>
                <a:ea typeface="Verdana" pitchFamily="34" charset="0"/>
                <a:cs typeface="Verdana" pitchFamily="34" charset="0"/>
              </a:rPr>
              <a:t>SIM Steering Committee Agenda</a:t>
            </a:r>
            <a:endParaRPr lang="en-US" sz="3200" dirty="0" smtClean="0">
              <a:solidFill>
                <a:srgbClr val="003399"/>
              </a:solidFill>
              <a:latin typeface="Cambria" pitchFamily="18" charset="0"/>
            </a:endParaRPr>
          </a:p>
        </p:txBody>
      </p:sp>
      <p:pic>
        <p:nvPicPr>
          <p:cNvPr id="19460" name="Picture 12" descr="MaineCare-Services_colo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971800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1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29C9864-062A-4B1E-B716-DA9F779E53C3}" type="slidenum">
              <a:rPr lang="en-US" sz="1400" smtClean="0"/>
              <a:pPr eaLnBrk="1" hangingPunct="1"/>
              <a:t>3</a:t>
            </a:fld>
            <a:endParaRPr lang="en-US" sz="1400" smtClean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6795882"/>
              </p:ext>
            </p:extLst>
          </p:nvPr>
        </p:nvGraphicFramePr>
        <p:xfrm>
          <a:off x="304800" y="1447800"/>
          <a:ext cx="8382000" cy="43462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94000"/>
                <a:gridCol w="2794000"/>
                <a:gridCol w="2794000"/>
              </a:tblGrid>
              <a:tr h="33699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Agenda Topic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Lead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Time Allocated</a:t>
                      </a:r>
                      <a:endParaRPr lang="en-US" sz="1600" dirty="0"/>
                    </a:p>
                  </a:txBody>
                  <a:tcPr/>
                </a:tc>
              </a:tr>
              <a:tr h="72347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Live Microphone Introduction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Dr. Flanigan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5</a:t>
                      </a:r>
                      <a:endParaRPr lang="en-US" sz="1600" dirty="0"/>
                    </a:p>
                  </a:txBody>
                  <a:tcPr/>
                </a:tc>
              </a:tr>
              <a:tr h="58974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By-Law Adoption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Dr. Flanigan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10</a:t>
                      </a:r>
                      <a:endParaRPr lang="en-US" sz="1600" dirty="0"/>
                    </a:p>
                  </a:txBody>
                  <a:tcPr/>
                </a:tc>
              </a:tr>
              <a:tr h="58974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Introductions of New Members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Dr.</a:t>
                      </a:r>
                      <a:r>
                        <a:rPr lang="en-US" sz="1600" baseline="0" dirty="0" smtClean="0"/>
                        <a:t> Flanigan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5</a:t>
                      </a:r>
                      <a:endParaRPr lang="en-US" sz="1600" dirty="0"/>
                    </a:p>
                  </a:txBody>
                  <a:tcPr/>
                </a:tc>
              </a:tr>
              <a:tr h="58974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Early Operational Plan</a:t>
                      </a:r>
                      <a:r>
                        <a:rPr lang="en-US" sz="1600" baseline="0" dirty="0" smtClean="0"/>
                        <a:t> – Status and Overview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Randy Chenard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20</a:t>
                      </a:r>
                      <a:endParaRPr lang="en-US" sz="1600" dirty="0"/>
                    </a:p>
                  </a:txBody>
                  <a:tcPr/>
                </a:tc>
              </a:tr>
              <a:tr h="58974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Review</a:t>
                      </a:r>
                      <a:r>
                        <a:rPr lang="en-US" sz="1600" baseline="0" dirty="0" smtClean="0"/>
                        <a:t> of Executive Summary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Jim Leonard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30</a:t>
                      </a:r>
                      <a:endParaRPr lang="en-US" sz="1600" dirty="0"/>
                    </a:p>
                  </a:txBody>
                  <a:tcPr/>
                </a:tc>
              </a:tr>
              <a:tr h="58974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Work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smtClean="0"/>
                        <a:t>Group Overviews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Dr. Flanigan/Randy</a:t>
                      </a:r>
                      <a:r>
                        <a:rPr lang="en-US" sz="1600" baseline="0" dirty="0" smtClean="0"/>
                        <a:t> Chenard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10</a:t>
                      </a:r>
                      <a:endParaRPr lang="en-US" sz="1600" dirty="0"/>
                    </a:p>
                  </a:txBody>
                  <a:tcPr/>
                </a:tc>
              </a:tr>
              <a:tr h="33699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Public</a:t>
                      </a:r>
                      <a:r>
                        <a:rPr lang="en-US" sz="1600" baseline="0" dirty="0" smtClean="0"/>
                        <a:t> Comment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7533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4"/>
          <p:cNvSpPr txBox="1">
            <a:spLocks noChangeArrowheads="1"/>
          </p:cNvSpPr>
          <p:nvPr/>
        </p:nvSpPr>
        <p:spPr bwMode="auto">
          <a:xfrm>
            <a:off x="914400" y="1219200"/>
            <a:ext cx="79248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n </a:t>
            </a:r>
          </a:p>
        </p:txBody>
      </p:sp>
      <p:sp>
        <p:nvSpPr>
          <p:cNvPr id="28675" name="Text Box 5"/>
          <p:cNvSpPr txBox="1">
            <a:spLocks noChangeArrowheads="1"/>
          </p:cNvSpPr>
          <p:nvPr/>
        </p:nvSpPr>
        <p:spPr bwMode="auto">
          <a:xfrm>
            <a:off x="4572000" y="0"/>
            <a:ext cx="4572000" cy="23082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 b="1">
                <a:solidFill>
                  <a:srgbClr val="003399"/>
                </a:solidFill>
                <a:latin typeface="Cambria" pitchFamily="18" charset="0"/>
              </a:rPr>
              <a:t>Operational Plan  Development and Review: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3200" b="1">
                <a:solidFill>
                  <a:srgbClr val="003399"/>
                </a:solidFill>
                <a:latin typeface="Cambria" pitchFamily="18" charset="0"/>
              </a:rPr>
              <a:t>Timeline and Process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6921863"/>
              </p:ext>
            </p:extLst>
          </p:nvPr>
        </p:nvGraphicFramePr>
        <p:xfrm>
          <a:off x="787400" y="2069425"/>
          <a:ext cx="80772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8678" name="Picture 12" descr="MaineCare-Services_color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971800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9" name="Picture 7" descr="C:\Documents and Settings\randal.chenard\Local Settings\Temporary Internet Files\Content.IE5\8T0NW73J\MC900441459[1]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5650" y="4114800"/>
            <a:ext cx="760413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80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F533915D-D8AB-4FD5-AC7D-7F648E68436E}" type="slidenum">
              <a:rPr lang="en-US" sz="1400" smtClean="0"/>
              <a:pPr eaLnBrk="1" hangingPunct="1"/>
              <a:t>4</a:t>
            </a:fld>
            <a:endParaRPr lang="en-US" sz="1400" smtClean="0"/>
          </a:p>
        </p:txBody>
      </p:sp>
      <p:sp>
        <p:nvSpPr>
          <p:cNvPr id="2" name="Down Arrow 1"/>
          <p:cNvSpPr/>
          <p:nvPr/>
        </p:nvSpPr>
        <p:spPr>
          <a:xfrm>
            <a:off x="3429000" y="2438400"/>
            <a:ext cx="685800" cy="739775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20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4"/>
          <p:cNvSpPr txBox="1">
            <a:spLocks noChangeArrowheads="1"/>
          </p:cNvSpPr>
          <p:nvPr/>
        </p:nvSpPr>
        <p:spPr bwMode="auto">
          <a:xfrm>
            <a:off x="914400" y="1219200"/>
            <a:ext cx="79248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n </a:t>
            </a:r>
          </a:p>
        </p:txBody>
      </p:sp>
      <p:sp>
        <p:nvSpPr>
          <p:cNvPr id="17411" name="Text Box 6"/>
          <p:cNvSpPr txBox="1">
            <a:spLocks noChangeArrowheads="1"/>
          </p:cNvSpPr>
          <p:nvPr/>
        </p:nvSpPr>
        <p:spPr bwMode="auto">
          <a:xfrm>
            <a:off x="1066800" y="1676400"/>
            <a:ext cx="39624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17413" name="Title 1"/>
          <p:cNvSpPr>
            <a:spLocks noGrp="1"/>
          </p:cNvSpPr>
          <p:nvPr>
            <p:ph type="title"/>
          </p:nvPr>
        </p:nvSpPr>
        <p:spPr>
          <a:xfrm>
            <a:off x="3733800" y="274638"/>
            <a:ext cx="4953000" cy="1143000"/>
          </a:xfrm>
        </p:spPr>
        <p:txBody>
          <a:bodyPr>
            <a:normAutofit/>
          </a:bodyPr>
          <a:lstStyle/>
          <a:p>
            <a:r>
              <a:rPr lang="en-US" sz="3200" b="1" i="1" dirty="0" smtClean="0"/>
              <a:t>SIM Final Operational Plan Components :  July 24</a:t>
            </a:r>
            <a:endParaRPr lang="en-US" sz="3200" dirty="0"/>
          </a:p>
        </p:txBody>
      </p:sp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921613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7415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8DFC805-1377-41E7-A2EF-DB41826075AE}" type="slidenum">
              <a:rPr lang="en-US" sz="1400" smtClean="0"/>
              <a:pPr eaLnBrk="1" hangingPunct="1"/>
              <a:t>5</a:t>
            </a:fld>
            <a:endParaRPr lang="en-US" sz="1400" smtClean="0"/>
          </a:p>
        </p:txBody>
      </p:sp>
      <p:pic>
        <p:nvPicPr>
          <p:cNvPr id="17414" name="Picture 12" descr="MaineCare-Services_color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971800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4942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4"/>
          <p:cNvSpPr txBox="1">
            <a:spLocks noChangeArrowheads="1"/>
          </p:cNvSpPr>
          <p:nvPr/>
        </p:nvSpPr>
        <p:spPr bwMode="auto">
          <a:xfrm>
            <a:off x="914400" y="1219200"/>
            <a:ext cx="79248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n </a:t>
            </a:r>
          </a:p>
        </p:txBody>
      </p:sp>
      <p:sp>
        <p:nvSpPr>
          <p:cNvPr id="17411" name="Text Box 6"/>
          <p:cNvSpPr txBox="1">
            <a:spLocks noChangeArrowheads="1"/>
          </p:cNvSpPr>
          <p:nvPr/>
        </p:nvSpPr>
        <p:spPr bwMode="auto">
          <a:xfrm>
            <a:off x="1066800" y="1676400"/>
            <a:ext cx="39624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17413" name="Title 1"/>
          <p:cNvSpPr>
            <a:spLocks noGrp="1"/>
          </p:cNvSpPr>
          <p:nvPr>
            <p:ph type="title"/>
          </p:nvPr>
        </p:nvSpPr>
        <p:spPr>
          <a:xfrm>
            <a:off x="3733800" y="274638"/>
            <a:ext cx="4953000" cy="1143000"/>
          </a:xfrm>
        </p:spPr>
        <p:txBody>
          <a:bodyPr>
            <a:normAutofit/>
          </a:bodyPr>
          <a:lstStyle/>
          <a:p>
            <a:r>
              <a:rPr lang="en-US" sz="3200" b="1" i="1" dirty="0" smtClean="0"/>
              <a:t>Work Group High </a:t>
            </a:r>
            <a:r>
              <a:rPr lang="en-US" sz="3200" b="1" i="1" smtClean="0"/>
              <a:t>Level Overview</a:t>
            </a:r>
            <a:endParaRPr lang="en-US" sz="3200" dirty="0"/>
          </a:p>
        </p:txBody>
      </p:sp>
      <p:sp>
        <p:nvSpPr>
          <p:cNvPr id="17415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8DFC805-1377-41E7-A2EF-DB41826075AE}" type="slidenum">
              <a:rPr lang="en-US" sz="1400" smtClean="0"/>
              <a:pPr eaLnBrk="1" hangingPunct="1"/>
              <a:t>6</a:t>
            </a:fld>
            <a:endParaRPr lang="en-US" sz="1400" smtClean="0"/>
          </a:p>
        </p:txBody>
      </p:sp>
      <p:pic>
        <p:nvPicPr>
          <p:cNvPr id="17414" name="Picture 12" descr="MaineCare-Services_colo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971800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828800"/>
            <a:ext cx="8451561" cy="441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59886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4"/>
          <p:cNvSpPr txBox="1">
            <a:spLocks noChangeArrowheads="1"/>
          </p:cNvSpPr>
          <p:nvPr/>
        </p:nvSpPr>
        <p:spPr bwMode="auto">
          <a:xfrm>
            <a:off x="914400" y="1219200"/>
            <a:ext cx="79248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n </a:t>
            </a:r>
          </a:p>
        </p:txBody>
      </p:sp>
      <p:sp>
        <p:nvSpPr>
          <p:cNvPr id="17411" name="Text Box 6"/>
          <p:cNvSpPr txBox="1">
            <a:spLocks noChangeArrowheads="1"/>
          </p:cNvSpPr>
          <p:nvPr/>
        </p:nvSpPr>
        <p:spPr bwMode="auto">
          <a:xfrm>
            <a:off x="1066800" y="1676400"/>
            <a:ext cx="39624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17413" name="Title 1"/>
          <p:cNvSpPr>
            <a:spLocks noGrp="1"/>
          </p:cNvSpPr>
          <p:nvPr>
            <p:ph type="title"/>
          </p:nvPr>
        </p:nvSpPr>
        <p:spPr>
          <a:xfrm>
            <a:off x="3733800" y="274638"/>
            <a:ext cx="4953000" cy="1143000"/>
          </a:xfrm>
        </p:spPr>
        <p:txBody>
          <a:bodyPr>
            <a:normAutofit/>
          </a:bodyPr>
          <a:lstStyle/>
          <a:p>
            <a:r>
              <a:rPr lang="en-US" sz="3200" b="1" i="1" dirty="0" smtClean="0"/>
              <a:t>Steering Committee Member Expectations</a:t>
            </a:r>
            <a:endParaRPr lang="en-US" sz="3200" dirty="0"/>
          </a:p>
        </p:txBody>
      </p:sp>
      <p:sp>
        <p:nvSpPr>
          <p:cNvPr id="1741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400" dirty="0"/>
          </a:p>
          <a:p>
            <a:r>
              <a:rPr lang="en-US" sz="2400" dirty="0" smtClean="0"/>
              <a:t>Expertise and Knowledge</a:t>
            </a:r>
          </a:p>
          <a:p>
            <a:pPr lvl="1"/>
            <a:r>
              <a:rPr lang="en-US" sz="2000" dirty="0" smtClean="0"/>
              <a:t>What is achievable</a:t>
            </a:r>
          </a:p>
          <a:p>
            <a:pPr lvl="1"/>
            <a:r>
              <a:rPr lang="en-US" sz="2000" dirty="0" smtClean="0"/>
              <a:t>What is not achievable</a:t>
            </a:r>
          </a:p>
          <a:p>
            <a:pPr lvl="1"/>
            <a:endParaRPr lang="en-US" sz="2000" dirty="0"/>
          </a:p>
          <a:p>
            <a:r>
              <a:rPr lang="en-US" sz="2400" dirty="0" smtClean="0"/>
              <a:t>Communicate back to communities and engage communities in SIM discussion</a:t>
            </a:r>
            <a:endParaRPr lang="en-US" sz="2400" dirty="0"/>
          </a:p>
        </p:txBody>
      </p:sp>
      <p:sp>
        <p:nvSpPr>
          <p:cNvPr id="17415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8DFC805-1377-41E7-A2EF-DB41826075AE}" type="slidenum">
              <a:rPr lang="en-US" sz="1400" smtClean="0"/>
              <a:pPr eaLnBrk="1" hangingPunct="1"/>
              <a:t>7</a:t>
            </a:fld>
            <a:endParaRPr lang="en-US" sz="1400" smtClean="0"/>
          </a:p>
        </p:txBody>
      </p:sp>
      <p:pic>
        <p:nvPicPr>
          <p:cNvPr id="17414" name="Picture 12" descr="MaineCare-Services_colo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971800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83565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4"/>
          <p:cNvSpPr txBox="1">
            <a:spLocks noChangeArrowheads="1"/>
          </p:cNvSpPr>
          <p:nvPr/>
        </p:nvSpPr>
        <p:spPr bwMode="auto">
          <a:xfrm>
            <a:off x="914400" y="1219200"/>
            <a:ext cx="79248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n </a:t>
            </a:r>
          </a:p>
        </p:txBody>
      </p:sp>
      <p:sp>
        <p:nvSpPr>
          <p:cNvPr id="17411" name="Text Box 6"/>
          <p:cNvSpPr txBox="1">
            <a:spLocks noChangeArrowheads="1"/>
          </p:cNvSpPr>
          <p:nvPr/>
        </p:nvSpPr>
        <p:spPr bwMode="auto">
          <a:xfrm>
            <a:off x="1066800" y="1676400"/>
            <a:ext cx="39624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17413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3200" b="1" i="1" dirty="0" smtClean="0"/>
              <a:t>SIM Steering Committee</a:t>
            </a:r>
            <a:endParaRPr lang="en-US" sz="3200" dirty="0"/>
          </a:p>
        </p:txBody>
      </p:sp>
      <p:sp>
        <p:nvSpPr>
          <p:cNvPr id="1741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17415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8DFC805-1377-41E7-A2EF-DB41826075AE}" type="slidenum">
              <a:rPr lang="en-US" sz="1400" smtClean="0"/>
              <a:pPr eaLnBrk="1" hangingPunct="1"/>
              <a:t>8</a:t>
            </a:fld>
            <a:endParaRPr lang="en-US" sz="1400" smtClean="0"/>
          </a:p>
        </p:txBody>
      </p:sp>
      <p:pic>
        <p:nvPicPr>
          <p:cNvPr id="17414" name="Picture 12" descr="MaineCare-Services_colo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0" y="52908"/>
            <a:ext cx="2971800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0" y="1524000"/>
            <a:ext cx="89916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u="sng" dirty="0"/>
              <a:t>Fundamental Accountability/Role</a:t>
            </a:r>
            <a:r>
              <a:rPr lang="en-US" dirty="0"/>
              <a:t>: Cross-Stakeholder/Partner leadership group responsible for Grant execution oversight and alignment of effort toward grant </a:t>
            </a:r>
            <a:r>
              <a:rPr lang="en-US" dirty="0" smtClean="0"/>
              <a:t>objectives</a:t>
            </a:r>
          </a:p>
          <a:p>
            <a:pPr marL="285750" indent="-285750">
              <a:buFont typeface="Arial" pitchFamily="34" charset="0"/>
              <a:buChar char="•"/>
            </a:pPr>
            <a:endParaRPr lang="en-US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u="sng" dirty="0"/>
              <a:t>Expectations of the Steering Committee</a:t>
            </a:r>
            <a:r>
              <a:rPr lang="en-US" dirty="0"/>
              <a:t>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dirty="0" smtClean="0"/>
              <a:t>Consistent </a:t>
            </a:r>
            <a:r>
              <a:rPr lang="en-US" dirty="0"/>
              <a:t>understanding of status against plan overall and responsible for </a:t>
            </a:r>
            <a:r>
              <a:rPr lang="en-US" dirty="0" smtClean="0"/>
              <a:t>removing barriers and providing course correction when needed</a:t>
            </a:r>
            <a:endParaRPr lang="en-US" dirty="0"/>
          </a:p>
          <a:p>
            <a:pPr marL="742950" lvl="1" indent="-285750">
              <a:buFont typeface="Arial" pitchFamily="34" charset="0"/>
              <a:buChar char="•"/>
            </a:pPr>
            <a:r>
              <a:rPr lang="en-US" dirty="0" smtClean="0"/>
              <a:t>Ensure </a:t>
            </a:r>
            <a:r>
              <a:rPr lang="en-US" dirty="0"/>
              <a:t>working groups focus/efforts maintain alignment with overall SIM Grant objectives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dirty="0" smtClean="0"/>
              <a:t>Approval </a:t>
            </a:r>
            <a:r>
              <a:rPr lang="en-US" dirty="0"/>
              <a:t>of delivery, approaches, recommendations from working groups.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dirty="0" smtClean="0"/>
              <a:t>Operate </a:t>
            </a:r>
            <a:r>
              <a:rPr lang="en-US" dirty="0"/>
              <a:t>with the mindset of overall success in reform/innovation against the SIM Grant objectives versus stakeholder-specific </a:t>
            </a:r>
            <a:r>
              <a:rPr lang="en-US" dirty="0" smtClean="0"/>
              <a:t>interest</a:t>
            </a:r>
            <a:endParaRPr lang="en-US" dirty="0"/>
          </a:p>
          <a:p>
            <a:pPr marL="742950" lvl="1" indent="-285750">
              <a:buFont typeface="Arial" pitchFamily="34" charset="0"/>
              <a:buChar char="•"/>
            </a:pPr>
            <a:r>
              <a:rPr lang="en-US" dirty="0" smtClean="0"/>
              <a:t>Make </a:t>
            </a:r>
            <a:r>
              <a:rPr lang="en-US" dirty="0"/>
              <a:t>best </a:t>
            </a:r>
            <a:r>
              <a:rPr lang="en-US" dirty="0" smtClean="0"/>
              <a:t>decisions on </a:t>
            </a:r>
            <a:r>
              <a:rPr lang="en-US" dirty="0"/>
              <a:t>the right approach </a:t>
            </a:r>
            <a:r>
              <a:rPr lang="en-US" dirty="0" smtClean="0"/>
              <a:t>versus requiring </a:t>
            </a:r>
            <a:r>
              <a:rPr lang="en-US" dirty="0"/>
              <a:t>perfect solutions; innovation/reform </a:t>
            </a:r>
            <a:r>
              <a:rPr lang="en-US" dirty="0" smtClean="0"/>
              <a:t>requires </a:t>
            </a:r>
            <a:r>
              <a:rPr lang="en-US" dirty="0"/>
              <a:t>bold action with an understanding that </a:t>
            </a:r>
            <a:r>
              <a:rPr lang="en-US" dirty="0" smtClean="0"/>
              <a:t>adjustments will be made based on learning</a:t>
            </a:r>
            <a:endParaRPr lang="en-US" dirty="0"/>
          </a:p>
          <a:p>
            <a:pPr marL="742950" lvl="1" indent="-285750">
              <a:buFont typeface="Arial" pitchFamily="34" charset="0"/>
              <a:buChar char="•"/>
            </a:pPr>
            <a:r>
              <a:rPr lang="en-US" dirty="0" smtClean="0"/>
              <a:t>Reach consensus on a high percentage of issues escalated from workgroups.  A small % of issues should require escalation to Maine State Leadership Team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3565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4"/>
          <p:cNvSpPr txBox="1">
            <a:spLocks noChangeArrowheads="1"/>
          </p:cNvSpPr>
          <p:nvPr/>
        </p:nvSpPr>
        <p:spPr bwMode="auto">
          <a:xfrm>
            <a:off x="914400" y="1219200"/>
            <a:ext cx="79248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n </a:t>
            </a:r>
          </a:p>
        </p:txBody>
      </p:sp>
      <p:sp>
        <p:nvSpPr>
          <p:cNvPr id="17411" name="Text Box 6"/>
          <p:cNvSpPr txBox="1">
            <a:spLocks noChangeArrowheads="1"/>
          </p:cNvSpPr>
          <p:nvPr/>
        </p:nvSpPr>
        <p:spPr bwMode="auto">
          <a:xfrm>
            <a:off x="1066800" y="1676400"/>
            <a:ext cx="39624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17412" name="Content Placeholder 1"/>
          <p:cNvSpPr>
            <a:spLocks noGrp="1"/>
          </p:cNvSpPr>
          <p:nvPr>
            <p:ph idx="1"/>
          </p:nvPr>
        </p:nvSpPr>
        <p:spPr>
          <a:xfrm>
            <a:off x="762000" y="1841500"/>
            <a:ext cx="8229600" cy="4525963"/>
          </a:xfrm>
        </p:spPr>
        <p:txBody>
          <a:bodyPr/>
          <a:lstStyle/>
          <a:p>
            <a:pPr marL="0" indent="0">
              <a:buFontTx/>
              <a:buNone/>
            </a:pPr>
            <a:endParaRPr lang="en-US" sz="2200" smtClean="0">
              <a:latin typeface="Cambria" pitchFamily="18" charset="0"/>
            </a:endParaRPr>
          </a:p>
          <a:p>
            <a:pPr marL="0" indent="0">
              <a:buFontTx/>
              <a:buNone/>
            </a:pPr>
            <a:r>
              <a:rPr lang="en-US" sz="2200" i="1" smtClean="0">
                <a:latin typeface="Cambria" pitchFamily="18" charset="0"/>
              </a:rPr>
              <a:t>“If you bring the appropriate people together in constructive ways with good information, they will create authentic visions and sustainable responses to issues and opportunities within their communities and organizations.”  </a:t>
            </a:r>
          </a:p>
          <a:p>
            <a:pPr marL="0" indent="0">
              <a:buFontTx/>
              <a:buNone/>
            </a:pPr>
            <a:endParaRPr lang="en-US" sz="2200" i="1" smtClean="0">
              <a:latin typeface="Cambria" pitchFamily="18" charset="0"/>
            </a:endParaRPr>
          </a:p>
          <a:p>
            <a:pPr marL="0" indent="0">
              <a:buFontTx/>
              <a:buNone/>
            </a:pPr>
            <a:r>
              <a:rPr lang="en-US" sz="2200" smtClean="0">
                <a:latin typeface="Cambria" pitchFamily="18" charset="0"/>
              </a:rPr>
              <a:t>	-  David Chrislip, Collaborative Leadership Strategist  </a:t>
            </a:r>
          </a:p>
        </p:txBody>
      </p:sp>
      <p:sp>
        <p:nvSpPr>
          <p:cNvPr id="17413" name="Title 1"/>
          <p:cNvSpPr>
            <a:spLocks noGrp="1"/>
          </p:cNvSpPr>
          <p:nvPr>
            <p:ph type="title"/>
          </p:nvPr>
        </p:nvSpPr>
        <p:spPr>
          <a:xfrm>
            <a:off x="4572000" y="274638"/>
            <a:ext cx="4114800" cy="1143000"/>
          </a:xfrm>
        </p:spPr>
        <p:txBody>
          <a:bodyPr>
            <a:normAutofit fontScale="90000"/>
          </a:bodyPr>
          <a:lstStyle/>
          <a:p>
            <a:r>
              <a:rPr lang="en-US" sz="3200" b="1" smtClean="0">
                <a:solidFill>
                  <a:srgbClr val="003399"/>
                </a:solidFill>
                <a:latin typeface="Cambria" pitchFamily="18" charset="0"/>
                <a:ea typeface="Verdana" pitchFamily="34" charset="0"/>
                <a:cs typeface="Verdana" pitchFamily="34" charset="0"/>
              </a:rPr>
              <a:t>The ‘Maine’ SIM Theme: Collaboration </a:t>
            </a:r>
            <a:endParaRPr lang="en-US" sz="3200" smtClean="0">
              <a:solidFill>
                <a:srgbClr val="003399"/>
              </a:solidFill>
              <a:latin typeface="Cambria" pitchFamily="18" charset="0"/>
            </a:endParaRPr>
          </a:p>
        </p:txBody>
      </p:sp>
      <p:pic>
        <p:nvPicPr>
          <p:cNvPr id="17414" name="Picture 12" descr="MaineCare-Services_colo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971800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5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8DFC805-1377-41E7-A2EF-DB41826075AE}" type="slidenum">
              <a:rPr lang="en-US" sz="1400" smtClean="0"/>
              <a:pPr eaLnBrk="1" hangingPunct="1"/>
              <a:t>9</a:t>
            </a:fld>
            <a:endParaRPr lang="en-US" sz="1400" smtClean="0"/>
          </a:p>
        </p:txBody>
      </p:sp>
    </p:spTree>
    <p:extLst>
      <p:ext uri="{BB962C8B-B14F-4D97-AF65-F5344CB8AC3E}">
        <p14:creationId xmlns:p14="http://schemas.microsoft.com/office/powerpoint/2010/main" val="4268305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747</TotalTime>
  <Words>436</Words>
  <Application>Microsoft Office PowerPoint</Application>
  <PresentationFormat>On-screen Show (4:3)</PresentationFormat>
  <Paragraphs>90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SIM Steering Committee Meeting</vt:lpstr>
      <vt:lpstr>SIM will not be successful without collaboration among all stakeholders </vt:lpstr>
      <vt:lpstr>SIM Steering Committee Agenda</vt:lpstr>
      <vt:lpstr>PowerPoint Presentation</vt:lpstr>
      <vt:lpstr>SIM Final Operational Plan Components :  July 24</vt:lpstr>
      <vt:lpstr>Work Group High Level Overview</vt:lpstr>
      <vt:lpstr>Steering Committee Member Expectations</vt:lpstr>
      <vt:lpstr>SIM Steering Committee</vt:lpstr>
      <vt:lpstr>The ‘Maine’ SIM Theme: Collaboration </vt:lpstr>
    </vt:vector>
  </TitlesOfParts>
  <Company>State of Maine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SIM Steering Committee Agenda</dc:title>
  <dc:creator>Chenard, Randal</dc:creator>
  <cp:lastModifiedBy>Chenard, Randal</cp:lastModifiedBy>
  <cp:revision>32</cp:revision>
  <dcterms:created xsi:type="dcterms:W3CDTF">2013-06-18T11:20:13Z</dcterms:created>
  <dcterms:modified xsi:type="dcterms:W3CDTF">2013-07-09T12:55:32Z</dcterms:modified>
</cp:coreProperties>
</file>