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3"/>
  </p:notesMasterIdLst>
  <p:sldIdLst>
    <p:sldId id="353" r:id="rId4"/>
    <p:sldId id="403" r:id="rId5"/>
    <p:sldId id="348" r:id="rId6"/>
    <p:sldId id="343" r:id="rId7"/>
    <p:sldId id="344" r:id="rId8"/>
    <p:sldId id="337" r:id="rId9"/>
    <p:sldId id="355" r:id="rId10"/>
    <p:sldId id="261" r:id="rId11"/>
    <p:sldId id="354" r:id="rId12"/>
    <p:sldId id="398" r:id="rId13"/>
    <p:sldId id="399" r:id="rId14"/>
    <p:sldId id="396" r:id="rId15"/>
    <p:sldId id="397" r:id="rId16"/>
    <p:sldId id="288" r:id="rId17"/>
    <p:sldId id="357" r:id="rId18"/>
    <p:sldId id="404" r:id="rId19"/>
    <p:sldId id="400" r:id="rId20"/>
    <p:sldId id="401" r:id="rId21"/>
    <p:sldId id="406" r:id="rId22"/>
    <p:sldId id="405" r:id="rId23"/>
    <p:sldId id="407" r:id="rId24"/>
    <p:sldId id="408" r:id="rId25"/>
    <p:sldId id="359" r:id="rId26"/>
    <p:sldId id="363" r:id="rId27"/>
    <p:sldId id="360" r:id="rId28"/>
    <p:sldId id="364" r:id="rId29"/>
    <p:sldId id="366" r:id="rId30"/>
    <p:sldId id="365" r:id="rId31"/>
    <p:sldId id="39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96" y="9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C446D8-9082-46A9-8155-D2714AF2FCFC}" type="doc">
      <dgm:prSet loTypeId="urn:microsoft.com/office/officeart/2005/8/layout/hList7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D52AC36-430E-4899-85B2-49AAAB4A8EF3}">
      <dgm:prSet phldrT="[Text]" custT="1"/>
      <dgm:spPr>
        <a:xfrm>
          <a:off x="2045" y="0"/>
          <a:ext cx="2143532" cy="3402511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None/>
          </a:pPr>
          <a:r>
            <a:rPr lang="en-US" sz="2400" dirty="0">
              <a:latin typeface="Calibri" panose="020F0502020204030204"/>
              <a:ea typeface="+mn-ea"/>
              <a:cs typeface="+mn-cs"/>
            </a:rPr>
            <a:t>Direct Technical Assistance </a:t>
          </a:r>
        </a:p>
      </dgm:t>
    </dgm:pt>
    <dgm:pt modelId="{90C8D133-1980-46C2-8297-712538F02FD8}" type="parTrans" cxnId="{381BB825-D198-40E8-92AE-EE4D28242570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4866E089-8437-4C67-948B-0A604923BBE3}" type="sibTrans" cxnId="{381BB825-D198-40E8-92AE-EE4D28242570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D9DD3E57-22EF-45AD-A18E-7AD8F4994B0A}">
      <dgm:prSet phldrT="[Text]" custT="1"/>
      <dgm:spPr>
        <a:xfrm>
          <a:off x="4407690" y="0"/>
          <a:ext cx="2143532" cy="3402511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None/>
          </a:pPr>
          <a:r>
            <a:rPr lang="en-US" sz="2400">
              <a:latin typeface="Calibri" panose="020F0502020204030204"/>
              <a:ea typeface="+mn-ea"/>
              <a:cs typeface="+mn-cs"/>
            </a:rPr>
            <a:t>Continuing Education</a:t>
          </a:r>
        </a:p>
      </dgm:t>
    </dgm:pt>
    <dgm:pt modelId="{0165544A-8B14-40BA-8E09-27368FB3E614}" type="parTrans" cxnId="{034421B9-CEC5-4D18-89A4-A1C8DF1136BE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5F903189-4296-4998-A0B0-9AF119FDF4CD}" type="sibTrans" cxnId="{034421B9-CEC5-4D18-89A4-A1C8DF1136BE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F69480B7-5394-497D-B22E-0C21715299F8}">
      <dgm:prSet custT="1"/>
      <dgm:spPr>
        <a:xfrm>
          <a:off x="2229946" y="0"/>
          <a:ext cx="2143532" cy="3402511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None/>
          </a:pPr>
          <a:r>
            <a:rPr lang="en-US" sz="2400" dirty="0">
              <a:latin typeface="Calibri" panose="020F0502020204030204"/>
              <a:ea typeface="+mn-ea"/>
              <a:cs typeface="+mn-cs"/>
            </a:rPr>
            <a:t>Municipal Assistance Program</a:t>
          </a:r>
        </a:p>
      </dgm:t>
    </dgm:pt>
    <dgm:pt modelId="{3F107411-4760-4704-BECD-041D5CA9D77A}" type="parTrans" cxnId="{A9DED1AF-1780-43DD-8BE4-CD650719621F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9B890A0B-75D1-430B-B65D-43C843B326B3}" type="sibTrans" cxnId="{A9DED1AF-1780-43DD-8BE4-CD650719621F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41D1F734-4FB6-4611-8552-5E29BC2EEF6C}">
      <dgm:prSet phldrT="[Text]" custT="1"/>
      <dgm:spPr>
        <a:xfrm>
          <a:off x="6627605" y="0"/>
          <a:ext cx="2143532" cy="3402511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buNone/>
          </a:pPr>
          <a:r>
            <a:rPr lang="en-US" sz="2400">
              <a:latin typeface="Calibri" panose="020F0502020204030204"/>
              <a:ea typeface="+mn-ea"/>
              <a:cs typeface="+mn-cs"/>
            </a:rPr>
            <a:t>Community Engagement</a:t>
          </a:r>
          <a:endParaRPr lang="en-US" sz="2400" dirty="0">
            <a:latin typeface="Calibri" panose="020F0502020204030204"/>
            <a:ea typeface="+mn-ea"/>
            <a:cs typeface="+mn-cs"/>
          </a:endParaRPr>
        </a:p>
      </dgm:t>
    </dgm:pt>
    <dgm:pt modelId="{2BEE79B8-CFB4-4D4A-88C2-507B701E2A90}" type="parTrans" cxnId="{95A9F682-22C5-4166-A33F-E2507E1C3334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B3B01214-E5A4-4606-8B73-5FC94F20705C}" type="sibTrans" cxnId="{95A9F682-22C5-4166-A33F-E2507E1C3334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21E73580-A633-48BA-A7CE-1474766E81F0}" type="pres">
      <dgm:prSet presAssocID="{65C446D8-9082-46A9-8155-D2714AF2FCFC}" presName="Name0" presStyleCnt="0">
        <dgm:presLayoutVars>
          <dgm:dir/>
          <dgm:resizeHandles val="exact"/>
        </dgm:presLayoutVars>
      </dgm:prSet>
      <dgm:spPr/>
    </dgm:pt>
    <dgm:pt modelId="{B7E8C791-EB18-433B-B0A6-EBAA7A52A553}" type="pres">
      <dgm:prSet presAssocID="{65C446D8-9082-46A9-8155-D2714AF2FCFC}" presName="fgShape" presStyleLbl="fgShp" presStyleIdx="0" presStyleCnt="1"/>
      <dgm:spPr>
        <a:xfrm>
          <a:off x="350845" y="2722008"/>
          <a:ext cx="8069446" cy="510376"/>
        </a:xfrm>
        <a:prstGeom prst="leftRightArrow">
          <a:avLst/>
        </a:prstGeom>
      </dgm:spPr>
    </dgm:pt>
    <dgm:pt modelId="{CA250496-7FF1-4CAA-BA59-607EF13F5E4A}" type="pres">
      <dgm:prSet presAssocID="{65C446D8-9082-46A9-8155-D2714AF2FCFC}" presName="linComp" presStyleCnt="0"/>
      <dgm:spPr/>
    </dgm:pt>
    <dgm:pt modelId="{D50F4509-A7ED-46D1-924B-293C04A68970}" type="pres">
      <dgm:prSet presAssocID="{2D52AC36-430E-4899-85B2-49AAAB4A8EF3}" presName="compNode" presStyleCnt="0"/>
      <dgm:spPr/>
    </dgm:pt>
    <dgm:pt modelId="{CC50FBE2-5465-40B4-9716-DA6D705AC39C}" type="pres">
      <dgm:prSet presAssocID="{2D52AC36-430E-4899-85B2-49AAAB4A8EF3}" presName="bkgdShape" presStyleLbl="node1" presStyleIdx="0" presStyleCnt="4" custLinFactNeighborY="1072"/>
      <dgm:spPr/>
    </dgm:pt>
    <dgm:pt modelId="{1507BD4E-D178-4F93-89A3-BB351983578B}" type="pres">
      <dgm:prSet presAssocID="{2D52AC36-430E-4899-85B2-49AAAB4A8EF3}" presName="nodeTx" presStyleLbl="node1" presStyleIdx="0" presStyleCnt="4">
        <dgm:presLayoutVars>
          <dgm:bulletEnabled val="1"/>
        </dgm:presLayoutVars>
      </dgm:prSet>
      <dgm:spPr/>
    </dgm:pt>
    <dgm:pt modelId="{3C93FA08-6965-4C43-B8FA-E965FF332747}" type="pres">
      <dgm:prSet presAssocID="{2D52AC36-430E-4899-85B2-49AAAB4A8EF3}" presName="invisiNode" presStyleLbl="node1" presStyleIdx="0" presStyleCnt="4"/>
      <dgm:spPr/>
    </dgm:pt>
    <dgm:pt modelId="{444873E4-5B32-45D0-A762-633BA734AA75}" type="pres">
      <dgm:prSet presAssocID="{2D52AC36-430E-4899-85B2-49AAAB4A8EF3}" presName="imagNode" presStyleLbl="fgImgPlace1" presStyleIdx="0" presStyleCnt="4"/>
      <dgm:spPr>
        <a:xfrm>
          <a:off x="507293" y="204150"/>
          <a:ext cx="1133036" cy="113303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ll center"/>
        </a:ext>
      </dgm:extLst>
    </dgm:pt>
    <dgm:pt modelId="{DD9768DE-233F-4DFF-8656-29297EDEC9BD}" type="pres">
      <dgm:prSet presAssocID="{4866E089-8437-4C67-948B-0A604923BBE3}" presName="sibTrans" presStyleLbl="sibTrans2D1" presStyleIdx="0" presStyleCnt="0"/>
      <dgm:spPr/>
    </dgm:pt>
    <dgm:pt modelId="{56FF7B09-46C3-4409-929F-D96B17F4A167}" type="pres">
      <dgm:prSet presAssocID="{F69480B7-5394-497D-B22E-0C21715299F8}" presName="compNode" presStyleCnt="0"/>
      <dgm:spPr/>
    </dgm:pt>
    <dgm:pt modelId="{71254EB6-8CAB-4D99-B8B9-3960548584D9}" type="pres">
      <dgm:prSet presAssocID="{F69480B7-5394-497D-B22E-0C21715299F8}" presName="bkgdShape" presStyleLbl="node1" presStyleIdx="1" presStyleCnt="4" custLinFactNeighborX="936" custLinFactNeighborY="1072"/>
      <dgm:spPr/>
    </dgm:pt>
    <dgm:pt modelId="{D69AB807-8D3A-4760-99A5-137E26A7717D}" type="pres">
      <dgm:prSet presAssocID="{F69480B7-5394-497D-B22E-0C21715299F8}" presName="nodeTx" presStyleLbl="node1" presStyleIdx="1" presStyleCnt="4">
        <dgm:presLayoutVars>
          <dgm:bulletEnabled val="1"/>
        </dgm:presLayoutVars>
      </dgm:prSet>
      <dgm:spPr/>
    </dgm:pt>
    <dgm:pt modelId="{C43FBB4D-5998-41B5-8C8B-262049982989}" type="pres">
      <dgm:prSet presAssocID="{F69480B7-5394-497D-B22E-0C21715299F8}" presName="invisiNode" presStyleLbl="node1" presStyleIdx="1" presStyleCnt="4"/>
      <dgm:spPr/>
    </dgm:pt>
    <dgm:pt modelId="{7DA1BCEE-9EE4-4FC2-A16A-E51EC0A07D32}" type="pres">
      <dgm:prSet presAssocID="{F69480B7-5394-497D-B22E-0C21715299F8}" presName="imagNode" presStyleLbl="fgImgPlace1" presStyleIdx="1" presStyleCnt="4"/>
      <dgm:spPr>
        <a:xfrm>
          <a:off x="2715131" y="204150"/>
          <a:ext cx="1133036" cy="113303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ity with solid fill"/>
        </a:ext>
      </dgm:extLst>
    </dgm:pt>
    <dgm:pt modelId="{903F8046-69DC-4FB7-882E-6F9F80BDF620}" type="pres">
      <dgm:prSet presAssocID="{9B890A0B-75D1-430B-B65D-43C843B326B3}" presName="sibTrans" presStyleLbl="sibTrans2D1" presStyleIdx="0" presStyleCnt="0"/>
      <dgm:spPr/>
    </dgm:pt>
    <dgm:pt modelId="{BFC2D064-A0C4-4ED4-9A66-FAF8C7E8B78A}" type="pres">
      <dgm:prSet presAssocID="{D9DD3E57-22EF-45AD-A18E-7AD8F4994B0A}" presName="compNode" presStyleCnt="0"/>
      <dgm:spPr/>
    </dgm:pt>
    <dgm:pt modelId="{6E09B486-AA77-477A-B6EC-C7BE76EF7914}" type="pres">
      <dgm:prSet presAssocID="{D9DD3E57-22EF-45AD-A18E-7AD8F4994B0A}" presName="bkgdShape" presStyleLbl="node1" presStyleIdx="2" presStyleCnt="4" custLinFactNeighborX="-468"/>
      <dgm:spPr/>
    </dgm:pt>
    <dgm:pt modelId="{CF30A64A-598F-494C-9FE6-1DD9942B7FC0}" type="pres">
      <dgm:prSet presAssocID="{D9DD3E57-22EF-45AD-A18E-7AD8F4994B0A}" presName="nodeTx" presStyleLbl="node1" presStyleIdx="2" presStyleCnt="4">
        <dgm:presLayoutVars>
          <dgm:bulletEnabled val="1"/>
        </dgm:presLayoutVars>
      </dgm:prSet>
      <dgm:spPr/>
    </dgm:pt>
    <dgm:pt modelId="{33D8D818-3CB7-4E7F-92F4-4A31FC882A19}" type="pres">
      <dgm:prSet presAssocID="{D9DD3E57-22EF-45AD-A18E-7AD8F4994B0A}" presName="invisiNode" presStyleLbl="node1" presStyleIdx="2" presStyleCnt="4"/>
      <dgm:spPr/>
    </dgm:pt>
    <dgm:pt modelId="{BC54107A-56A7-4C3B-ACDF-FC42758A0A95}" type="pres">
      <dgm:prSet presAssocID="{D9DD3E57-22EF-45AD-A18E-7AD8F4994B0A}" presName="imagNode" presStyleLbl="fgImgPlace1" presStyleIdx="2" presStyleCnt="4"/>
      <dgm:spPr>
        <a:xfrm>
          <a:off x="4922970" y="204150"/>
          <a:ext cx="1133036" cy="1133036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 with solid fill"/>
        </a:ext>
      </dgm:extLst>
    </dgm:pt>
    <dgm:pt modelId="{F023ADDB-2C24-4745-9CB9-2F153F1B6A24}" type="pres">
      <dgm:prSet presAssocID="{5F903189-4296-4998-A0B0-9AF119FDF4CD}" presName="sibTrans" presStyleLbl="sibTrans2D1" presStyleIdx="0" presStyleCnt="0"/>
      <dgm:spPr/>
    </dgm:pt>
    <dgm:pt modelId="{B66E53A4-9A0A-40E7-B42D-742BC566DFB3}" type="pres">
      <dgm:prSet presAssocID="{41D1F734-4FB6-4611-8552-5E29BC2EEF6C}" presName="compNode" presStyleCnt="0"/>
      <dgm:spPr/>
    </dgm:pt>
    <dgm:pt modelId="{7B1E1931-5307-4602-9537-023A13F00324}" type="pres">
      <dgm:prSet presAssocID="{41D1F734-4FB6-4611-8552-5E29BC2EEF6C}" presName="bkgdShape" presStyleLbl="node1" presStyleIdx="3" presStyleCnt="4" custLinFactNeighborX="1262"/>
      <dgm:spPr/>
    </dgm:pt>
    <dgm:pt modelId="{A7A26E74-9F54-46DB-907E-C366AE636448}" type="pres">
      <dgm:prSet presAssocID="{41D1F734-4FB6-4611-8552-5E29BC2EEF6C}" presName="nodeTx" presStyleLbl="node1" presStyleIdx="3" presStyleCnt="4">
        <dgm:presLayoutVars>
          <dgm:bulletEnabled val="1"/>
        </dgm:presLayoutVars>
      </dgm:prSet>
      <dgm:spPr/>
    </dgm:pt>
    <dgm:pt modelId="{9425410C-96E6-424A-ACC3-9E3D70E5053F}" type="pres">
      <dgm:prSet presAssocID="{41D1F734-4FB6-4611-8552-5E29BC2EEF6C}" presName="invisiNode" presStyleLbl="node1" presStyleIdx="3" presStyleCnt="4"/>
      <dgm:spPr/>
    </dgm:pt>
    <dgm:pt modelId="{BC22A553-97C1-4DDE-8562-1C884B1F46FA}" type="pres">
      <dgm:prSet presAssocID="{41D1F734-4FB6-4611-8552-5E29BC2EEF6C}" presName="imagNode" presStyleLbl="fgImgPlace1" presStyleIdx="3" presStyleCnt="4"/>
      <dgm:spPr>
        <a:xfrm>
          <a:off x="7130808" y="204150"/>
          <a:ext cx="1133036" cy="1133036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</dgm:ptLst>
  <dgm:cxnLst>
    <dgm:cxn modelId="{0B41AB25-1220-4381-A3B9-12877F1A1B7B}" type="presOf" srcId="{F69480B7-5394-497D-B22E-0C21715299F8}" destId="{D69AB807-8D3A-4760-99A5-137E26A7717D}" srcOrd="1" destOrd="0" presId="urn:microsoft.com/office/officeart/2005/8/layout/hList7"/>
    <dgm:cxn modelId="{381BB825-D198-40E8-92AE-EE4D28242570}" srcId="{65C446D8-9082-46A9-8155-D2714AF2FCFC}" destId="{2D52AC36-430E-4899-85B2-49AAAB4A8EF3}" srcOrd="0" destOrd="0" parTransId="{90C8D133-1980-46C2-8297-712538F02FD8}" sibTransId="{4866E089-8437-4C67-948B-0A604923BBE3}"/>
    <dgm:cxn modelId="{B867F626-9DBD-4287-938D-333DB3551AF7}" type="presOf" srcId="{D9DD3E57-22EF-45AD-A18E-7AD8F4994B0A}" destId="{CF30A64A-598F-494C-9FE6-1DD9942B7FC0}" srcOrd="1" destOrd="0" presId="urn:microsoft.com/office/officeart/2005/8/layout/hList7"/>
    <dgm:cxn modelId="{8B96D12E-A5A5-4223-8990-7F8DF0978A55}" type="presOf" srcId="{9B890A0B-75D1-430B-B65D-43C843B326B3}" destId="{903F8046-69DC-4FB7-882E-6F9F80BDF620}" srcOrd="0" destOrd="0" presId="urn:microsoft.com/office/officeart/2005/8/layout/hList7"/>
    <dgm:cxn modelId="{0E111D31-B858-4BE6-A40F-F4B95A4F344F}" type="presOf" srcId="{F69480B7-5394-497D-B22E-0C21715299F8}" destId="{71254EB6-8CAB-4D99-B8B9-3960548584D9}" srcOrd="0" destOrd="0" presId="urn:microsoft.com/office/officeart/2005/8/layout/hList7"/>
    <dgm:cxn modelId="{D19D116F-7912-4E44-8CD0-B3E0A58203DA}" type="presOf" srcId="{2D52AC36-430E-4899-85B2-49AAAB4A8EF3}" destId="{1507BD4E-D178-4F93-89A3-BB351983578B}" srcOrd="1" destOrd="0" presId="urn:microsoft.com/office/officeart/2005/8/layout/hList7"/>
    <dgm:cxn modelId="{C340B771-84E7-48E7-A4D4-8D8FEC14373A}" type="presOf" srcId="{41D1F734-4FB6-4611-8552-5E29BC2EEF6C}" destId="{A7A26E74-9F54-46DB-907E-C366AE636448}" srcOrd="1" destOrd="0" presId="urn:microsoft.com/office/officeart/2005/8/layout/hList7"/>
    <dgm:cxn modelId="{95A9F682-22C5-4166-A33F-E2507E1C3334}" srcId="{65C446D8-9082-46A9-8155-D2714AF2FCFC}" destId="{41D1F734-4FB6-4611-8552-5E29BC2EEF6C}" srcOrd="3" destOrd="0" parTransId="{2BEE79B8-CFB4-4D4A-88C2-507B701E2A90}" sibTransId="{B3B01214-E5A4-4606-8B73-5FC94F20705C}"/>
    <dgm:cxn modelId="{CC33DF8B-6323-4E21-97E7-F46C43BE17CE}" type="presOf" srcId="{65C446D8-9082-46A9-8155-D2714AF2FCFC}" destId="{21E73580-A633-48BA-A7CE-1474766E81F0}" srcOrd="0" destOrd="0" presId="urn:microsoft.com/office/officeart/2005/8/layout/hList7"/>
    <dgm:cxn modelId="{3923179F-2BBA-4DFF-8899-DFFC3BD12DFE}" type="presOf" srcId="{2D52AC36-430E-4899-85B2-49AAAB4A8EF3}" destId="{CC50FBE2-5465-40B4-9716-DA6D705AC39C}" srcOrd="0" destOrd="0" presId="urn:microsoft.com/office/officeart/2005/8/layout/hList7"/>
    <dgm:cxn modelId="{A9DED1AF-1780-43DD-8BE4-CD650719621F}" srcId="{65C446D8-9082-46A9-8155-D2714AF2FCFC}" destId="{F69480B7-5394-497D-B22E-0C21715299F8}" srcOrd="1" destOrd="0" parTransId="{3F107411-4760-4704-BECD-041D5CA9D77A}" sibTransId="{9B890A0B-75D1-430B-B65D-43C843B326B3}"/>
    <dgm:cxn modelId="{034421B9-CEC5-4D18-89A4-A1C8DF1136BE}" srcId="{65C446D8-9082-46A9-8155-D2714AF2FCFC}" destId="{D9DD3E57-22EF-45AD-A18E-7AD8F4994B0A}" srcOrd="2" destOrd="0" parTransId="{0165544A-8B14-40BA-8E09-27368FB3E614}" sibTransId="{5F903189-4296-4998-A0B0-9AF119FDF4CD}"/>
    <dgm:cxn modelId="{88DBCADA-6714-4EEB-938B-1C8F0674EAE2}" type="presOf" srcId="{5F903189-4296-4998-A0B0-9AF119FDF4CD}" destId="{F023ADDB-2C24-4745-9CB9-2F153F1B6A24}" srcOrd="0" destOrd="0" presId="urn:microsoft.com/office/officeart/2005/8/layout/hList7"/>
    <dgm:cxn modelId="{7B9563DF-9338-4C2E-B33B-6DBA5443D674}" type="presOf" srcId="{41D1F734-4FB6-4611-8552-5E29BC2EEF6C}" destId="{7B1E1931-5307-4602-9537-023A13F00324}" srcOrd="0" destOrd="0" presId="urn:microsoft.com/office/officeart/2005/8/layout/hList7"/>
    <dgm:cxn modelId="{E4B310E7-C630-4EE7-9293-A162A3A2AA17}" type="presOf" srcId="{4866E089-8437-4C67-948B-0A604923BBE3}" destId="{DD9768DE-233F-4DFF-8656-29297EDEC9BD}" srcOrd="0" destOrd="0" presId="urn:microsoft.com/office/officeart/2005/8/layout/hList7"/>
    <dgm:cxn modelId="{FBDDDEF3-B8BD-4920-BE70-7175E3C9E7AA}" type="presOf" srcId="{D9DD3E57-22EF-45AD-A18E-7AD8F4994B0A}" destId="{6E09B486-AA77-477A-B6EC-C7BE76EF7914}" srcOrd="0" destOrd="0" presId="urn:microsoft.com/office/officeart/2005/8/layout/hList7"/>
    <dgm:cxn modelId="{05951719-F3F2-4CAD-93C4-1261A42999FA}" type="presParOf" srcId="{21E73580-A633-48BA-A7CE-1474766E81F0}" destId="{B7E8C791-EB18-433B-B0A6-EBAA7A52A553}" srcOrd="0" destOrd="0" presId="urn:microsoft.com/office/officeart/2005/8/layout/hList7"/>
    <dgm:cxn modelId="{E2D095AE-6D86-4CF9-8D47-8B976DBF7DAA}" type="presParOf" srcId="{21E73580-A633-48BA-A7CE-1474766E81F0}" destId="{CA250496-7FF1-4CAA-BA59-607EF13F5E4A}" srcOrd="1" destOrd="0" presId="urn:microsoft.com/office/officeart/2005/8/layout/hList7"/>
    <dgm:cxn modelId="{163B8DCC-A3B6-4277-A943-B4AE95110B24}" type="presParOf" srcId="{CA250496-7FF1-4CAA-BA59-607EF13F5E4A}" destId="{D50F4509-A7ED-46D1-924B-293C04A68970}" srcOrd="0" destOrd="0" presId="urn:microsoft.com/office/officeart/2005/8/layout/hList7"/>
    <dgm:cxn modelId="{EEED7E79-8DBB-4C47-B674-3A085D8C7523}" type="presParOf" srcId="{D50F4509-A7ED-46D1-924B-293C04A68970}" destId="{CC50FBE2-5465-40B4-9716-DA6D705AC39C}" srcOrd="0" destOrd="0" presId="urn:microsoft.com/office/officeart/2005/8/layout/hList7"/>
    <dgm:cxn modelId="{AAC75FF5-8CF2-4723-B331-C70F59E34E07}" type="presParOf" srcId="{D50F4509-A7ED-46D1-924B-293C04A68970}" destId="{1507BD4E-D178-4F93-89A3-BB351983578B}" srcOrd="1" destOrd="0" presId="urn:microsoft.com/office/officeart/2005/8/layout/hList7"/>
    <dgm:cxn modelId="{9BBD983E-6D24-49F9-AA6A-BAB25E54E19A}" type="presParOf" srcId="{D50F4509-A7ED-46D1-924B-293C04A68970}" destId="{3C93FA08-6965-4C43-B8FA-E965FF332747}" srcOrd="2" destOrd="0" presId="urn:microsoft.com/office/officeart/2005/8/layout/hList7"/>
    <dgm:cxn modelId="{7AE4D2E3-78D8-44DE-93E7-BF67E263A4DD}" type="presParOf" srcId="{D50F4509-A7ED-46D1-924B-293C04A68970}" destId="{444873E4-5B32-45D0-A762-633BA734AA75}" srcOrd="3" destOrd="0" presId="urn:microsoft.com/office/officeart/2005/8/layout/hList7"/>
    <dgm:cxn modelId="{6E614389-4083-4F31-BEC1-D944805A0DF8}" type="presParOf" srcId="{CA250496-7FF1-4CAA-BA59-607EF13F5E4A}" destId="{DD9768DE-233F-4DFF-8656-29297EDEC9BD}" srcOrd="1" destOrd="0" presId="urn:microsoft.com/office/officeart/2005/8/layout/hList7"/>
    <dgm:cxn modelId="{82A64C68-FDA0-4C25-BAAF-D5AC6B407511}" type="presParOf" srcId="{CA250496-7FF1-4CAA-BA59-607EF13F5E4A}" destId="{56FF7B09-46C3-4409-929F-D96B17F4A167}" srcOrd="2" destOrd="0" presId="urn:microsoft.com/office/officeart/2005/8/layout/hList7"/>
    <dgm:cxn modelId="{39F7EC57-1627-4E4B-ACDD-7A41DCB71126}" type="presParOf" srcId="{56FF7B09-46C3-4409-929F-D96B17F4A167}" destId="{71254EB6-8CAB-4D99-B8B9-3960548584D9}" srcOrd="0" destOrd="0" presId="urn:microsoft.com/office/officeart/2005/8/layout/hList7"/>
    <dgm:cxn modelId="{12C19ECF-7D08-4533-AACE-5C0CB819BE09}" type="presParOf" srcId="{56FF7B09-46C3-4409-929F-D96B17F4A167}" destId="{D69AB807-8D3A-4760-99A5-137E26A7717D}" srcOrd="1" destOrd="0" presId="urn:microsoft.com/office/officeart/2005/8/layout/hList7"/>
    <dgm:cxn modelId="{38260F0A-CF6B-48BE-88AC-1DC30A68C621}" type="presParOf" srcId="{56FF7B09-46C3-4409-929F-D96B17F4A167}" destId="{C43FBB4D-5998-41B5-8C8B-262049982989}" srcOrd="2" destOrd="0" presId="urn:microsoft.com/office/officeart/2005/8/layout/hList7"/>
    <dgm:cxn modelId="{3BDACA88-E8F9-45B5-9ABC-4B95C6E66F0B}" type="presParOf" srcId="{56FF7B09-46C3-4409-929F-D96B17F4A167}" destId="{7DA1BCEE-9EE4-4FC2-A16A-E51EC0A07D32}" srcOrd="3" destOrd="0" presId="urn:microsoft.com/office/officeart/2005/8/layout/hList7"/>
    <dgm:cxn modelId="{8B21E93A-0FC8-478D-93BE-DBAF9B19FC9F}" type="presParOf" srcId="{CA250496-7FF1-4CAA-BA59-607EF13F5E4A}" destId="{903F8046-69DC-4FB7-882E-6F9F80BDF620}" srcOrd="3" destOrd="0" presId="urn:microsoft.com/office/officeart/2005/8/layout/hList7"/>
    <dgm:cxn modelId="{C741C1E5-68C2-4F7F-9393-E2DE06E6BA8C}" type="presParOf" srcId="{CA250496-7FF1-4CAA-BA59-607EF13F5E4A}" destId="{BFC2D064-A0C4-4ED4-9A66-FAF8C7E8B78A}" srcOrd="4" destOrd="0" presId="urn:microsoft.com/office/officeart/2005/8/layout/hList7"/>
    <dgm:cxn modelId="{A33C9F5D-CA10-40CE-BC05-9A15609F86DC}" type="presParOf" srcId="{BFC2D064-A0C4-4ED4-9A66-FAF8C7E8B78A}" destId="{6E09B486-AA77-477A-B6EC-C7BE76EF7914}" srcOrd="0" destOrd="0" presId="urn:microsoft.com/office/officeart/2005/8/layout/hList7"/>
    <dgm:cxn modelId="{6AC3F03C-B4A2-4338-891E-46EA727B7FDC}" type="presParOf" srcId="{BFC2D064-A0C4-4ED4-9A66-FAF8C7E8B78A}" destId="{CF30A64A-598F-494C-9FE6-1DD9942B7FC0}" srcOrd="1" destOrd="0" presId="urn:microsoft.com/office/officeart/2005/8/layout/hList7"/>
    <dgm:cxn modelId="{01364715-A6B0-434F-BDF6-08F324C28D22}" type="presParOf" srcId="{BFC2D064-A0C4-4ED4-9A66-FAF8C7E8B78A}" destId="{33D8D818-3CB7-4E7F-92F4-4A31FC882A19}" srcOrd="2" destOrd="0" presId="urn:microsoft.com/office/officeart/2005/8/layout/hList7"/>
    <dgm:cxn modelId="{9A16DC09-A7A0-4725-B302-BD29C4AC37B4}" type="presParOf" srcId="{BFC2D064-A0C4-4ED4-9A66-FAF8C7E8B78A}" destId="{BC54107A-56A7-4C3B-ACDF-FC42758A0A95}" srcOrd="3" destOrd="0" presId="urn:microsoft.com/office/officeart/2005/8/layout/hList7"/>
    <dgm:cxn modelId="{9C38B3AF-5180-461E-ABDC-A53C5A2A25EE}" type="presParOf" srcId="{CA250496-7FF1-4CAA-BA59-607EF13F5E4A}" destId="{F023ADDB-2C24-4745-9CB9-2F153F1B6A24}" srcOrd="5" destOrd="0" presId="urn:microsoft.com/office/officeart/2005/8/layout/hList7"/>
    <dgm:cxn modelId="{0D773A79-8A92-4867-ADC2-603D3126CAB1}" type="presParOf" srcId="{CA250496-7FF1-4CAA-BA59-607EF13F5E4A}" destId="{B66E53A4-9A0A-40E7-B42D-742BC566DFB3}" srcOrd="6" destOrd="0" presId="urn:microsoft.com/office/officeart/2005/8/layout/hList7"/>
    <dgm:cxn modelId="{24F980F5-0D7A-4F79-BF7E-53D4ACB1B958}" type="presParOf" srcId="{B66E53A4-9A0A-40E7-B42D-742BC566DFB3}" destId="{7B1E1931-5307-4602-9537-023A13F00324}" srcOrd="0" destOrd="0" presId="urn:microsoft.com/office/officeart/2005/8/layout/hList7"/>
    <dgm:cxn modelId="{50B47B86-8521-4460-BE75-88A8CB2CA499}" type="presParOf" srcId="{B66E53A4-9A0A-40E7-B42D-742BC566DFB3}" destId="{A7A26E74-9F54-46DB-907E-C366AE636448}" srcOrd="1" destOrd="0" presId="urn:microsoft.com/office/officeart/2005/8/layout/hList7"/>
    <dgm:cxn modelId="{B83F1FE8-CAF0-446B-A7E9-C6543F5D6651}" type="presParOf" srcId="{B66E53A4-9A0A-40E7-B42D-742BC566DFB3}" destId="{9425410C-96E6-424A-ACC3-9E3D70E5053F}" srcOrd="2" destOrd="0" presId="urn:microsoft.com/office/officeart/2005/8/layout/hList7"/>
    <dgm:cxn modelId="{180BFA52-A8F5-4448-B66B-3C51ECDDFC50}" type="presParOf" srcId="{B66E53A4-9A0A-40E7-B42D-742BC566DFB3}" destId="{BC22A553-97C1-4DDE-8562-1C884B1F46F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3AE18EC-1303-4D75-AADA-A3937282E8DD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A8BB02-10F1-443F-8F70-A67689A63662}">
      <dgm:prSet phldrT="[Text]"/>
      <dgm:spPr/>
      <dgm:t>
        <a:bodyPr/>
        <a:lstStyle/>
        <a:p>
          <a:r>
            <a:rPr lang="en-US" dirty="0"/>
            <a:t>Identify and prioritize sites in disadvantaged census tracts – sensitive populations</a:t>
          </a:r>
        </a:p>
      </dgm:t>
    </dgm:pt>
    <dgm:pt modelId="{6CA25DFE-91BE-446D-B875-2FB8AE7BD090}" type="parTrans" cxnId="{EC9769D7-1F75-400E-8FB2-CB7473D04AF7}">
      <dgm:prSet/>
      <dgm:spPr/>
      <dgm:t>
        <a:bodyPr/>
        <a:lstStyle/>
        <a:p>
          <a:endParaRPr lang="en-US"/>
        </a:p>
      </dgm:t>
    </dgm:pt>
    <dgm:pt modelId="{9F7D4800-DE1F-4634-8E29-8BD396D7B875}" type="sibTrans" cxnId="{EC9769D7-1F75-400E-8FB2-CB7473D04AF7}">
      <dgm:prSet/>
      <dgm:spPr/>
      <dgm:t>
        <a:bodyPr/>
        <a:lstStyle/>
        <a:p>
          <a:endParaRPr lang="en-US"/>
        </a:p>
      </dgm:t>
    </dgm:pt>
    <dgm:pt modelId="{78D441E6-B29F-4F52-9EB9-2B5AF23141D4}">
      <dgm:prSet phldrT="[Text]"/>
      <dgm:spPr/>
      <dgm:t>
        <a:bodyPr/>
        <a:lstStyle/>
        <a:p>
          <a:r>
            <a:rPr lang="en-US" dirty="0"/>
            <a:t>Meaningfully engage communities in site selection, cleanup and redevelopment</a:t>
          </a:r>
        </a:p>
      </dgm:t>
    </dgm:pt>
    <dgm:pt modelId="{DCF0D2E8-B4F1-4B06-9D17-A491DADC9E63}" type="parTrans" cxnId="{187D0684-2E1A-4D04-98B5-84D283C1E360}">
      <dgm:prSet/>
      <dgm:spPr/>
      <dgm:t>
        <a:bodyPr/>
        <a:lstStyle/>
        <a:p>
          <a:endParaRPr lang="en-US"/>
        </a:p>
      </dgm:t>
    </dgm:pt>
    <dgm:pt modelId="{6EC063FE-B0A4-4F8F-9F65-4CCEDA689E11}" type="sibTrans" cxnId="{187D0684-2E1A-4D04-98B5-84D283C1E360}">
      <dgm:prSet/>
      <dgm:spPr/>
      <dgm:t>
        <a:bodyPr/>
        <a:lstStyle/>
        <a:p>
          <a:endParaRPr lang="en-US"/>
        </a:p>
      </dgm:t>
    </dgm:pt>
    <dgm:pt modelId="{8886A411-20C0-4263-961B-877D0A559BF1}" type="pres">
      <dgm:prSet presAssocID="{93AE18EC-1303-4D75-AADA-A3937282E8DD}" presName="compositeShape" presStyleCnt="0">
        <dgm:presLayoutVars>
          <dgm:chMax val="2"/>
          <dgm:dir/>
          <dgm:resizeHandles val="exact"/>
        </dgm:presLayoutVars>
      </dgm:prSet>
      <dgm:spPr/>
    </dgm:pt>
    <dgm:pt modelId="{FEF69658-0FB7-40AA-BA06-202A9AB38A85}" type="pres">
      <dgm:prSet presAssocID="{93AE18EC-1303-4D75-AADA-A3937282E8DD}" presName="divider" presStyleLbl="fgShp" presStyleIdx="0" presStyleCnt="1"/>
      <dgm:spPr/>
    </dgm:pt>
    <dgm:pt modelId="{6367E474-6520-43E1-BE19-ED2115DE15EA}" type="pres">
      <dgm:prSet presAssocID="{22A8BB02-10F1-443F-8F70-A67689A63662}" presName="downArrow" presStyleLbl="node1" presStyleIdx="0" presStyleCnt="2"/>
      <dgm:spPr/>
    </dgm:pt>
    <dgm:pt modelId="{76F19BA5-22B4-4EED-86D6-C330082DA84C}" type="pres">
      <dgm:prSet presAssocID="{22A8BB02-10F1-443F-8F70-A67689A63662}" presName="downArrowText" presStyleLbl="revTx" presStyleIdx="0" presStyleCnt="2">
        <dgm:presLayoutVars>
          <dgm:bulletEnabled val="1"/>
        </dgm:presLayoutVars>
      </dgm:prSet>
      <dgm:spPr/>
    </dgm:pt>
    <dgm:pt modelId="{34018106-E8A5-4C9E-AC4D-0EFEC9504A7D}" type="pres">
      <dgm:prSet presAssocID="{78D441E6-B29F-4F52-9EB9-2B5AF23141D4}" presName="upArrow" presStyleLbl="node1" presStyleIdx="1" presStyleCnt="2"/>
      <dgm:spPr/>
    </dgm:pt>
    <dgm:pt modelId="{06FF37AB-50A9-48B7-B400-F2CA846B56FD}" type="pres">
      <dgm:prSet presAssocID="{78D441E6-B29F-4F52-9EB9-2B5AF23141D4}" presName="upArrowText" presStyleLbl="revTx" presStyleIdx="1" presStyleCnt="2">
        <dgm:presLayoutVars>
          <dgm:bulletEnabled val="1"/>
        </dgm:presLayoutVars>
      </dgm:prSet>
      <dgm:spPr/>
    </dgm:pt>
  </dgm:ptLst>
  <dgm:cxnLst>
    <dgm:cxn modelId="{8CD59766-6E46-4B72-964A-CFF516D47956}" type="presOf" srcId="{78D441E6-B29F-4F52-9EB9-2B5AF23141D4}" destId="{06FF37AB-50A9-48B7-B400-F2CA846B56FD}" srcOrd="0" destOrd="0" presId="urn:microsoft.com/office/officeart/2005/8/layout/arrow3"/>
    <dgm:cxn modelId="{187D0684-2E1A-4D04-98B5-84D283C1E360}" srcId="{93AE18EC-1303-4D75-AADA-A3937282E8DD}" destId="{78D441E6-B29F-4F52-9EB9-2B5AF23141D4}" srcOrd="1" destOrd="0" parTransId="{DCF0D2E8-B4F1-4B06-9D17-A491DADC9E63}" sibTransId="{6EC063FE-B0A4-4F8F-9F65-4CCEDA689E11}"/>
    <dgm:cxn modelId="{DB24AE93-816F-47CE-AA24-26ECD905F2B7}" type="presOf" srcId="{22A8BB02-10F1-443F-8F70-A67689A63662}" destId="{76F19BA5-22B4-4EED-86D6-C330082DA84C}" srcOrd="0" destOrd="0" presId="urn:microsoft.com/office/officeart/2005/8/layout/arrow3"/>
    <dgm:cxn modelId="{3B8329AA-9BA2-4EEC-8B72-23979AFAB093}" type="presOf" srcId="{93AE18EC-1303-4D75-AADA-A3937282E8DD}" destId="{8886A411-20C0-4263-961B-877D0A559BF1}" srcOrd="0" destOrd="0" presId="urn:microsoft.com/office/officeart/2005/8/layout/arrow3"/>
    <dgm:cxn modelId="{EC9769D7-1F75-400E-8FB2-CB7473D04AF7}" srcId="{93AE18EC-1303-4D75-AADA-A3937282E8DD}" destId="{22A8BB02-10F1-443F-8F70-A67689A63662}" srcOrd="0" destOrd="0" parTransId="{6CA25DFE-91BE-446D-B875-2FB8AE7BD090}" sibTransId="{9F7D4800-DE1F-4634-8E29-8BD396D7B875}"/>
    <dgm:cxn modelId="{26190826-F498-40B1-9899-9676AA6D54A2}" type="presParOf" srcId="{8886A411-20C0-4263-961B-877D0A559BF1}" destId="{FEF69658-0FB7-40AA-BA06-202A9AB38A85}" srcOrd="0" destOrd="0" presId="urn:microsoft.com/office/officeart/2005/8/layout/arrow3"/>
    <dgm:cxn modelId="{43110C2E-0E32-4AFB-8098-65B137F16103}" type="presParOf" srcId="{8886A411-20C0-4263-961B-877D0A559BF1}" destId="{6367E474-6520-43E1-BE19-ED2115DE15EA}" srcOrd="1" destOrd="0" presId="urn:microsoft.com/office/officeart/2005/8/layout/arrow3"/>
    <dgm:cxn modelId="{08E9D679-90E8-4B00-BCAB-A10F3D474A53}" type="presParOf" srcId="{8886A411-20C0-4263-961B-877D0A559BF1}" destId="{76F19BA5-22B4-4EED-86D6-C330082DA84C}" srcOrd="2" destOrd="0" presId="urn:microsoft.com/office/officeart/2005/8/layout/arrow3"/>
    <dgm:cxn modelId="{C96EE616-CB58-4529-A02A-E775084A8C21}" type="presParOf" srcId="{8886A411-20C0-4263-961B-877D0A559BF1}" destId="{34018106-E8A5-4C9E-AC4D-0EFEC9504A7D}" srcOrd="3" destOrd="0" presId="urn:microsoft.com/office/officeart/2005/8/layout/arrow3"/>
    <dgm:cxn modelId="{964EC47F-6D49-48B2-9E01-47E7BED7DC12}" type="presParOf" srcId="{8886A411-20C0-4263-961B-877D0A559BF1}" destId="{06FF37AB-50A9-48B7-B400-F2CA846B56FD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FA0A32-9544-43BE-90A1-5E2F3CF201CA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3006C05-D7FE-4A94-A5CC-FDD01923E2D2}">
      <dgm:prSet phldrT="[Text]" custT="1"/>
      <dgm:spPr>
        <a:xfrm>
          <a:off x="0" y="1336"/>
          <a:ext cx="2635407" cy="584169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400" dirty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Technical Document Review</a:t>
          </a:r>
        </a:p>
      </dgm:t>
    </dgm:pt>
    <dgm:pt modelId="{7D1E0444-E773-4D47-B83D-0E655E1DC385}" type="parTrans" cxnId="{2EB5DDE0-D71F-4CF8-8BDA-F0843618F619}">
      <dgm:prSet/>
      <dgm:spPr/>
      <dgm:t>
        <a:bodyPr/>
        <a:lstStyle/>
        <a:p>
          <a:endParaRPr lang="en-US" sz="240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939A982E-6F0A-451A-A037-87F7FCC26599}" type="sibTrans" cxnId="{2EB5DDE0-D71F-4CF8-8BDA-F0843618F619}">
      <dgm:prSet/>
      <dgm:spPr/>
      <dgm:t>
        <a:bodyPr/>
        <a:lstStyle/>
        <a:p>
          <a:endParaRPr lang="en-US" sz="240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6AA401F8-2E68-4323-BC84-1A513030A84B}">
      <dgm:prSet phldrT="[Text]" custT="1"/>
      <dgm:spPr>
        <a:xfrm rot="5400000">
          <a:off x="4744323" y="-2049163"/>
          <a:ext cx="467335" cy="4685168"/>
        </a:xfrm>
        <a:prstGeom prst="round2SameRect">
          <a:avLst/>
        </a:prstGeom>
        <a:solidFill>
          <a:srgbClr val="5B9BD5">
            <a:tint val="40000"/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Review of Environmental Site Assessment Reports, Remedial Action Plans, Planning Documents</a:t>
          </a:r>
        </a:p>
      </dgm:t>
    </dgm:pt>
    <dgm:pt modelId="{10C47568-C2AC-4CAE-B869-B4B7F5949F9A}" type="parTrans" cxnId="{CA53FC9D-358D-4388-936D-D0F26FFA7D40}">
      <dgm:prSet/>
      <dgm:spPr/>
      <dgm:t>
        <a:bodyPr/>
        <a:lstStyle/>
        <a:p>
          <a:endParaRPr lang="en-US" sz="240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AC111F27-2723-44A6-9362-E31ECDD1E737}" type="sibTrans" cxnId="{CA53FC9D-358D-4388-936D-D0F26FFA7D40}">
      <dgm:prSet/>
      <dgm:spPr/>
      <dgm:t>
        <a:bodyPr/>
        <a:lstStyle/>
        <a:p>
          <a:endParaRPr lang="en-US" sz="240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A50D905F-6E3B-4AEE-A84F-457228BE3208}">
      <dgm:prSet phldrT="[Text]" custT="1"/>
      <dgm:spPr>
        <a:xfrm>
          <a:off x="0" y="614714"/>
          <a:ext cx="2635407" cy="584169"/>
        </a:xfrm>
        <a:prstGeom prst="roundRect">
          <a:avLst/>
        </a:prstGeom>
        <a:solidFill>
          <a:srgbClr val="5B9BD5">
            <a:hueOff val="-1689636"/>
            <a:satOff val="-4355"/>
            <a:lumOff val="-294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400" dirty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Brownfields Proposals Review</a:t>
          </a:r>
        </a:p>
      </dgm:t>
    </dgm:pt>
    <dgm:pt modelId="{FBED1C25-B816-4D3D-9FAF-486ABAC4536E}" type="parTrans" cxnId="{4C9557B0-52BD-43A5-BA02-D85AFE6110A7}">
      <dgm:prSet/>
      <dgm:spPr/>
      <dgm:t>
        <a:bodyPr/>
        <a:lstStyle/>
        <a:p>
          <a:endParaRPr lang="en-US" sz="240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599A02AD-EED9-4344-AB8E-71A7077494C7}" type="sibTrans" cxnId="{4C9557B0-52BD-43A5-BA02-D85AFE6110A7}">
      <dgm:prSet/>
      <dgm:spPr/>
      <dgm:t>
        <a:bodyPr/>
        <a:lstStyle/>
        <a:p>
          <a:endParaRPr lang="en-US" sz="240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AB2E38F2-30CF-4CA7-929F-0EF6AE07D7AA}">
      <dgm:prSet phldrT="[Text]" custT="1"/>
      <dgm:spPr>
        <a:xfrm rot="5400000">
          <a:off x="4744323" y="-1435784"/>
          <a:ext cx="467335" cy="4685168"/>
        </a:xfrm>
        <a:prstGeom prst="round2SameRect">
          <a:avLst/>
        </a:prstGeom>
        <a:solidFill>
          <a:srgbClr val="5B9BD5">
            <a:tint val="40000"/>
            <a:alpha val="90000"/>
            <a:hueOff val="-1684941"/>
            <a:satOff val="-5708"/>
            <a:lumOff val="-732"/>
            <a:alphaOff val="0"/>
          </a:srgbClr>
        </a:solidFill>
        <a:ln w="12700" cap="flat" cmpd="sng" algn="ctr">
          <a:solidFill>
            <a:srgbClr val="5B9BD5">
              <a:tint val="40000"/>
              <a:alpha val="90000"/>
              <a:hueOff val="-1684941"/>
              <a:satOff val="-5708"/>
              <a:lumOff val="-732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EPA Brownfields proposals (assessment, cleanup, multipurpose, RLF) and State Program proposals</a:t>
          </a:r>
        </a:p>
      </dgm:t>
    </dgm:pt>
    <dgm:pt modelId="{5B1BC1F5-3E11-4F73-8F41-8FF9DF2A15BA}" type="parTrans" cxnId="{590B6C44-AD04-430F-AA43-7876460A5B60}">
      <dgm:prSet/>
      <dgm:spPr/>
      <dgm:t>
        <a:bodyPr/>
        <a:lstStyle/>
        <a:p>
          <a:endParaRPr lang="en-US" sz="240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4C702623-58E7-437E-B1A4-69FBCA3165E9}" type="sibTrans" cxnId="{590B6C44-AD04-430F-AA43-7876460A5B60}">
      <dgm:prSet/>
      <dgm:spPr/>
      <dgm:t>
        <a:bodyPr/>
        <a:lstStyle/>
        <a:p>
          <a:endParaRPr lang="en-US" sz="240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E2B0EB58-C5CD-40E0-A5E3-F02C2F138574}">
      <dgm:prSet custT="1"/>
      <dgm:spPr>
        <a:xfrm>
          <a:off x="0" y="2454849"/>
          <a:ext cx="2635407" cy="584169"/>
        </a:xfrm>
        <a:prstGeom prst="roundRect">
          <a:avLst/>
        </a:prstGeom>
        <a:solidFill>
          <a:srgbClr val="5B9BD5">
            <a:hueOff val="-6758543"/>
            <a:satOff val="-17419"/>
            <a:lumOff val="-1176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400" dirty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Online Office Hours</a:t>
          </a:r>
        </a:p>
      </dgm:t>
    </dgm:pt>
    <dgm:pt modelId="{25731F59-A256-4F10-AA10-2EADD3EBC326}" type="parTrans" cxnId="{6D7E6241-BDE6-4152-A1EA-9CBC1F39D9E9}">
      <dgm:prSet/>
      <dgm:spPr/>
      <dgm:t>
        <a:bodyPr/>
        <a:lstStyle/>
        <a:p>
          <a:endParaRPr lang="en-US" sz="240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E8F68159-F2A2-4FE9-B9FF-3A99F33C27ED}" type="sibTrans" cxnId="{6D7E6241-BDE6-4152-A1EA-9CBC1F39D9E9}">
      <dgm:prSet/>
      <dgm:spPr/>
      <dgm:t>
        <a:bodyPr/>
        <a:lstStyle/>
        <a:p>
          <a:endParaRPr lang="en-US" sz="240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435002D2-CD98-48E9-B440-A1136554C5FC}">
      <dgm:prSet custT="1"/>
      <dgm:spPr>
        <a:xfrm rot="5400000">
          <a:off x="4713936" y="419444"/>
          <a:ext cx="467335" cy="4685168"/>
        </a:xfrm>
        <a:prstGeom prst="round2SameRect">
          <a:avLst/>
        </a:prstGeom>
        <a:solidFill>
          <a:srgbClr val="5B9BD5">
            <a:tint val="40000"/>
            <a:alpha val="90000"/>
            <a:hueOff val="-6739762"/>
            <a:satOff val="-22832"/>
            <a:lumOff val="-2928"/>
            <a:alphaOff val="0"/>
          </a:srgbClr>
        </a:solidFill>
        <a:ln w="12700" cap="flat" cmpd="sng" algn="ctr">
          <a:solidFill>
            <a:srgbClr val="5B9BD5">
              <a:tint val="40000"/>
              <a:alpha val="90000"/>
              <a:hueOff val="-6739762"/>
              <a:satOff val="-22832"/>
              <a:lumOff val="-2928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Answer Technical Questions</a:t>
          </a:r>
        </a:p>
      </dgm:t>
    </dgm:pt>
    <dgm:pt modelId="{52A84101-B2D7-4C1D-B8EC-97BBF1806E38}" type="parTrans" cxnId="{2A19CCEB-A1CA-42B3-837D-32FCD0B8B7F0}">
      <dgm:prSet/>
      <dgm:spPr/>
      <dgm:t>
        <a:bodyPr/>
        <a:lstStyle/>
        <a:p>
          <a:endParaRPr lang="en-US" sz="240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8AC6CC01-BD99-4009-9F46-505336B55E28}" type="sibTrans" cxnId="{2A19CCEB-A1CA-42B3-837D-32FCD0B8B7F0}">
      <dgm:prSet/>
      <dgm:spPr/>
      <dgm:t>
        <a:bodyPr/>
        <a:lstStyle/>
        <a:p>
          <a:endParaRPr lang="en-US" sz="240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F0C3105C-338D-49BC-A434-724EE8FEA8CD}">
      <dgm:prSet custT="1"/>
      <dgm:spPr>
        <a:xfrm>
          <a:off x="0" y="1841470"/>
          <a:ext cx="2635407" cy="584169"/>
        </a:xfrm>
        <a:prstGeom prst="roundRect">
          <a:avLst/>
        </a:prstGeom>
        <a:solidFill>
          <a:srgbClr val="5B9BD5">
            <a:hueOff val="-5068907"/>
            <a:satOff val="-13064"/>
            <a:lumOff val="-882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400" dirty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Access to Resources</a:t>
          </a:r>
        </a:p>
      </dgm:t>
    </dgm:pt>
    <dgm:pt modelId="{862457A6-B348-4C51-8B50-4D5A5AB30213}" type="parTrans" cxnId="{33431256-9A6A-44FE-B38D-921BFEF6ED55}">
      <dgm:prSet/>
      <dgm:spPr/>
      <dgm:t>
        <a:bodyPr/>
        <a:lstStyle/>
        <a:p>
          <a:endParaRPr lang="en-US" sz="240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2A44904C-3C5D-4279-B5FA-163D50532F68}" type="sibTrans" cxnId="{33431256-9A6A-44FE-B38D-921BFEF6ED55}">
      <dgm:prSet/>
      <dgm:spPr/>
      <dgm:t>
        <a:bodyPr/>
        <a:lstStyle/>
        <a:p>
          <a:endParaRPr lang="en-US" sz="240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0D778D02-EFA6-43AC-B251-DA876BE6C618}">
      <dgm:prSet custT="1"/>
      <dgm:spPr>
        <a:xfrm rot="5400000">
          <a:off x="4744323" y="-209028"/>
          <a:ext cx="467335" cy="4685168"/>
        </a:xfrm>
        <a:prstGeom prst="round2SameRect">
          <a:avLst/>
        </a:prstGeom>
        <a:solidFill>
          <a:srgbClr val="5B9BD5">
            <a:tint val="40000"/>
            <a:alpha val="90000"/>
            <a:hueOff val="-5054821"/>
            <a:satOff val="-17124"/>
            <a:lumOff val="-2196"/>
            <a:alphaOff val="0"/>
          </a:srgbClr>
        </a:solidFill>
        <a:ln w="12700" cap="flat" cmpd="sng" algn="ctr">
          <a:solidFill>
            <a:srgbClr val="5B9BD5">
              <a:tint val="40000"/>
              <a:alpha val="90000"/>
              <a:hueOff val="-5054821"/>
              <a:satOff val="-17124"/>
              <a:lumOff val="-2196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Fact sheets, example proposals, and documents</a:t>
          </a:r>
        </a:p>
      </dgm:t>
    </dgm:pt>
    <dgm:pt modelId="{62C9DE1C-D5AB-4DC1-ACE8-AB2036225603}" type="parTrans" cxnId="{F197FFB5-2C57-4A30-BCD6-AD7FDD00DECB}">
      <dgm:prSet/>
      <dgm:spPr/>
      <dgm:t>
        <a:bodyPr/>
        <a:lstStyle/>
        <a:p>
          <a:endParaRPr lang="en-US" sz="240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7AC0F9D0-123C-46B4-B9C1-58DAE0E0C1D6}" type="sibTrans" cxnId="{F197FFB5-2C57-4A30-BCD6-AD7FDD00DECB}">
      <dgm:prSet/>
      <dgm:spPr/>
      <dgm:t>
        <a:bodyPr/>
        <a:lstStyle/>
        <a:p>
          <a:endParaRPr lang="en-US" sz="240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E8B7E4E2-A5E5-4FB1-AA5F-A1CBADD3407E}" type="pres">
      <dgm:prSet presAssocID="{27FA0A32-9544-43BE-90A1-5E2F3CF201CA}" presName="Name0" presStyleCnt="0">
        <dgm:presLayoutVars>
          <dgm:dir/>
          <dgm:animLvl val="lvl"/>
          <dgm:resizeHandles val="exact"/>
        </dgm:presLayoutVars>
      </dgm:prSet>
      <dgm:spPr/>
    </dgm:pt>
    <dgm:pt modelId="{D53DBA8A-7483-4DE3-88FD-BB39D4CF056E}" type="pres">
      <dgm:prSet presAssocID="{F3006C05-D7FE-4A94-A5CC-FDD01923E2D2}" presName="linNode" presStyleCnt="0"/>
      <dgm:spPr/>
    </dgm:pt>
    <dgm:pt modelId="{E50BDD31-A96C-41EF-99E6-BA4F076A2FC7}" type="pres">
      <dgm:prSet presAssocID="{F3006C05-D7FE-4A94-A5CC-FDD01923E2D2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48D8AC7C-C65D-477D-94F4-0BAA57BB3D99}" type="pres">
      <dgm:prSet presAssocID="{F3006C05-D7FE-4A94-A5CC-FDD01923E2D2}" presName="descendantText" presStyleLbl="alignAccFollowNode1" presStyleIdx="0" presStyleCnt="4">
        <dgm:presLayoutVars>
          <dgm:bulletEnabled val="1"/>
        </dgm:presLayoutVars>
      </dgm:prSet>
      <dgm:spPr/>
    </dgm:pt>
    <dgm:pt modelId="{9E8D01D9-538E-4509-BA42-265D1958B3FF}" type="pres">
      <dgm:prSet presAssocID="{939A982E-6F0A-451A-A037-87F7FCC26599}" presName="sp" presStyleCnt="0"/>
      <dgm:spPr/>
    </dgm:pt>
    <dgm:pt modelId="{E3BF164A-598B-43DE-BB06-A39E04AFCFD6}" type="pres">
      <dgm:prSet presAssocID="{A50D905F-6E3B-4AEE-A84F-457228BE3208}" presName="linNode" presStyleCnt="0"/>
      <dgm:spPr/>
    </dgm:pt>
    <dgm:pt modelId="{D4E17E1E-3878-46CF-96FC-5BEA3CE95EAC}" type="pres">
      <dgm:prSet presAssocID="{A50D905F-6E3B-4AEE-A84F-457228BE3208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17F59840-1F91-40D2-B70E-E47E371698C4}" type="pres">
      <dgm:prSet presAssocID="{A50D905F-6E3B-4AEE-A84F-457228BE3208}" presName="descendantText" presStyleLbl="alignAccFollowNode1" presStyleIdx="1" presStyleCnt="4">
        <dgm:presLayoutVars>
          <dgm:bulletEnabled val="1"/>
        </dgm:presLayoutVars>
      </dgm:prSet>
      <dgm:spPr/>
    </dgm:pt>
    <dgm:pt modelId="{CF296685-116A-45B2-953C-88376992EDC0}" type="pres">
      <dgm:prSet presAssocID="{599A02AD-EED9-4344-AB8E-71A7077494C7}" presName="sp" presStyleCnt="0"/>
      <dgm:spPr/>
    </dgm:pt>
    <dgm:pt modelId="{F6C12C49-43E9-4ABD-947F-A4DBF149C0BE}" type="pres">
      <dgm:prSet presAssocID="{F0C3105C-338D-49BC-A434-724EE8FEA8CD}" presName="linNode" presStyleCnt="0"/>
      <dgm:spPr/>
    </dgm:pt>
    <dgm:pt modelId="{D8E4079D-5DF3-433C-86EB-4DCC5C6F4748}" type="pres">
      <dgm:prSet presAssocID="{F0C3105C-338D-49BC-A434-724EE8FEA8CD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70B7C8C6-7FA8-436F-B026-F8272CFFAACF}" type="pres">
      <dgm:prSet presAssocID="{F0C3105C-338D-49BC-A434-724EE8FEA8CD}" presName="descendantText" presStyleLbl="alignAccFollowNode1" presStyleIdx="2" presStyleCnt="4">
        <dgm:presLayoutVars>
          <dgm:bulletEnabled val="1"/>
        </dgm:presLayoutVars>
      </dgm:prSet>
      <dgm:spPr/>
    </dgm:pt>
    <dgm:pt modelId="{E6867CB4-A467-4BDD-A646-ABE9ABE17153}" type="pres">
      <dgm:prSet presAssocID="{2A44904C-3C5D-4279-B5FA-163D50532F68}" presName="sp" presStyleCnt="0"/>
      <dgm:spPr/>
    </dgm:pt>
    <dgm:pt modelId="{F06435FE-76B5-477B-9EDF-159BC81AF989}" type="pres">
      <dgm:prSet presAssocID="{E2B0EB58-C5CD-40E0-A5E3-F02C2F138574}" presName="linNode" presStyleCnt="0"/>
      <dgm:spPr/>
    </dgm:pt>
    <dgm:pt modelId="{957F043F-CCF2-4849-A511-AA2A50143C77}" type="pres">
      <dgm:prSet presAssocID="{E2B0EB58-C5CD-40E0-A5E3-F02C2F138574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FE991F32-DAA5-4FAD-BE42-C1A65FCB4D58}" type="pres">
      <dgm:prSet presAssocID="{E2B0EB58-C5CD-40E0-A5E3-F02C2F138574}" presName="descendantText" presStyleLbl="alignAccFollowNode1" presStyleIdx="3" presStyleCnt="4" custLinFactNeighborX="-1153" custLinFactNeighborY="3230">
        <dgm:presLayoutVars>
          <dgm:bulletEnabled val="1"/>
        </dgm:presLayoutVars>
      </dgm:prSet>
      <dgm:spPr/>
    </dgm:pt>
  </dgm:ptLst>
  <dgm:cxnLst>
    <dgm:cxn modelId="{6FC11F09-D7A5-4A0E-B0CD-DF7E6041B453}" type="presOf" srcId="{A50D905F-6E3B-4AEE-A84F-457228BE3208}" destId="{D4E17E1E-3878-46CF-96FC-5BEA3CE95EAC}" srcOrd="0" destOrd="0" presId="urn:microsoft.com/office/officeart/2005/8/layout/vList5"/>
    <dgm:cxn modelId="{5BD59523-3E79-446C-B115-45B3857FF3A9}" type="presOf" srcId="{6AA401F8-2E68-4323-BC84-1A513030A84B}" destId="{48D8AC7C-C65D-477D-94F4-0BAA57BB3D99}" srcOrd="0" destOrd="0" presId="urn:microsoft.com/office/officeart/2005/8/layout/vList5"/>
    <dgm:cxn modelId="{FFCF3324-EEBB-4388-BA35-FDA356BABD4D}" type="presOf" srcId="{435002D2-CD98-48E9-B440-A1136554C5FC}" destId="{FE991F32-DAA5-4FAD-BE42-C1A65FCB4D58}" srcOrd="0" destOrd="0" presId="urn:microsoft.com/office/officeart/2005/8/layout/vList5"/>
    <dgm:cxn modelId="{6D7E6241-BDE6-4152-A1EA-9CBC1F39D9E9}" srcId="{27FA0A32-9544-43BE-90A1-5E2F3CF201CA}" destId="{E2B0EB58-C5CD-40E0-A5E3-F02C2F138574}" srcOrd="3" destOrd="0" parTransId="{25731F59-A256-4F10-AA10-2EADD3EBC326}" sibTransId="{E8F68159-F2A2-4FE9-B9FF-3A99F33C27ED}"/>
    <dgm:cxn modelId="{590B6C44-AD04-430F-AA43-7876460A5B60}" srcId="{A50D905F-6E3B-4AEE-A84F-457228BE3208}" destId="{AB2E38F2-30CF-4CA7-929F-0EF6AE07D7AA}" srcOrd="0" destOrd="0" parTransId="{5B1BC1F5-3E11-4F73-8F41-8FF9DF2A15BA}" sibTransId="{4C702623-58E7-437E-B1A4-69FBCA3165E9}"/>
    <dgm:cxn modelId="{1BB7E94B-F824-4D15-8F80-08BAB46E186A}" type="presOf" srcId="{27FA0A32-9544-43BE-90A1-5E2F3CF201CA}" destId="{E8B7E4E2-A5E5-4FB1-AA5F-A1CBADD3407E}" srcOrd="0" destOrd="0" presId="urn:microsoft.com/office/officeart/2005/8/layout/vList5"/>
    <dgm:cxn modelId="{44BCB54E-4F23-4E0A-B705-05289DD96E9B}" type="presOf" srcId="{F0C3105C-338D-49BC-A434-724EE8FEA8CD}" destId="{D8E4079D-5DF3-433C-86EB-4DCC5C6F4748}" srcOrd="0" destOrd="0" presId="urn:microsoft.com/office/officeart/2005/8/layout/vList5"/>
    <dgm:cxn modelId="{33431256-9A6A-44FE-B38D-921BFEF6ED55}" srcId="{27FA0A32-9544-43BE-90A1-5E2F3CF201CA}" destId="{F0C3105C-338D-49BC-A434-724EE8FEA8CD}" srcOrd="2" destOrd="0" parTransId="{862457A6-B348-4C51-8B50-4D5A5AB30213}" sibTransId="{2A44904C-3C5D-4279-B5FA-163D50532F68}"/>
    <dgm:cxn modelId="{55D7AF88-D39B-4D6A-AC24-96B3CD38A38B}" type="presOf" srcId="{0D778D02-EFA6-43AC-B251-DA876BE6C618}" destId="{70B7C8C6-7FA8-436F-B026-F8272CFFAACF}" srcOrd="0" destOrd="0" presId="urn:microsoft.com/office/officeart/2005/8/layout/vList5"/>
    <dgm:cxn modelId="{CA53FC9D-358D-4388-936D-D0F26FFA7D40}" srcId="{F3006C05-D7FE-4A94-A5CC-FDD01923E2D2}" destId="{6AA401F8-2E68-4323-BC84-1A513030A84B}" srcOrd="0" destOrd="0" parTransId="{10C47568-C2AC-4CAE-B869-B4B7F5949F9A}" sibTransId="{AC111F27-2723-44A6-9362-E31ECDD1E737}"/>
    <dgm:cxn modelId="{4C9557B0-52BD-43A5-BA02-D85AFE6110A7}" srcId="{27FA0A32-9544-43BE-90A1-5E2F3CF201CA}" destId="{A50D905F-6E3B-4AEE-A84F-457228BE3208}" srcOrd="1" destOrd="0" parTransId="{FBED1C25-B816-4D3D-9FAF-486ABAC4536E}" sibTransId="{599A02AD-EED9-4344-AB8E-71A7077494C7}"/>
    <dgm:cxn modelId="{F197FFB5-2C57-4A30-BCD6-AD7FDD00DECB}" srcId="{F0C3105C-338D-49BC-A434-724EE8FEA8CD}" destId="{0D778D02-EFA6-43AC-B251-DA876BE6C618}" srcOrd="0" destOrd="0" parTransId="{62C9DE1C-D5AB-4DC1-ACE8-AB2036225603}" sibTransId="{7AC0F9D0-123C-46B4-B9C1-58DAE0E0C1D6}"/>
    <dgm:cxn modelId="{4DA75DD2-2CB1-4DDB-B82C-8E1E1F6A535D}" type="presOf" srcId="{E2B0EB58-C5CD-40E0-A5E3-F02C2F138574}" destId="{957F043F-CCF2-4849-A511-AA2A50143C77}" srcOrd="0" destOrd="0" presId="urn:microsoft.com/office/officeart/2005/8/layout/vList5"/>
    <dgm:cxn modelId="{2EB5DDE0-D71F-4CF8-8BDA-F0843618F619}" srcId="{27FA0A32-9544-43BE-90A1-5E2F3CF201CA}" destId="{F3006C05-D7FE-4A94-A5CC-FDD01923E2D2}" srcOrd="0" destOrd="0" parTransId="{7D1E0444-E773-4D47-B83D-0E655E1DC385}" sibTransId="{939A982E-6F0A-451A-A037-87F7FCC26599}"/>
    <dgm:cxn modelId="{CC3648E2-B865-4F87-A1E3-D99D9B552079}" type="presOf" srcId="{AB2E38F2-30CF-4CA7-929F-0EF6AE07D7AA}" destId="{17F59840-1F91-40D2-B70E-E47E371698C4}" srcOrd="0" destOrd="0" presId="urn:microsoft.com/office/officeart/2005/8/layout/vList5"/>
    <dgm:cxn modelId="{C7102EE4-30CA-4BA4-910D-8D24C41AE2A0}" type="presOf" srcId="{F3006C05-D7FE-4A94-A5CC-FDD01923E2D2}" destId="{E50BDD31-A96C-41EF-99E6-BA4F076A2FC7}" srcOrd="0" destOrd="0" presId="urn:microsoft.com/office/officeart/2005/8/layout/vList5"/>
    <dgm:cxn modelId="{2A19CCEB-A1CA-42B3-837D-32FCD0B8B7F0}" srcId="{E2B0EB58-C5CD-40E0-A5E3-F02C2F138574}" destId="{435002D2-CD98-48E9-B440-A1136554C5FC}" srcOrd="0" destOrd="0" parTransId="{52A84101-B2D7-4C1D-B8EC-97BBF1806E38}" sibTransId="{8AC6CC01-BD99-4009-9F46-505336B55E28}"/>
    <dgm:cxn modelId="{5D1223ED-D3A1-4747-A5F6-00E7A673EAE5}" type="presParOf" srcId="{E8B7E4E2-A5E5-4FB1-AA5F-A1CBADD3407E}" destId="{D53DBA8A-7483-4DE3-88FD-BB39D4CF056E}" srcOrd="0" destOrd="0" presId="urn:microsoft.com/office/officeart/2005/8/layout/vList5"/>
    <dgm:cxn modelId="{4F9D6399-A852-4A6A-A9F4-87EBE3933081}" type="presParOf" srcId="{D53DBA8A-7483-4DE3-88FD-BB39D4CF056E}" destId="{E50BDD31-A96C-41EF-99E6-BA4F076A2FC7}" srcOrd="0" destOrd="0" presId="urn:microsoft.com/office/officeart/2005/8/layout/vList5"/>
    <dgm:cxn modelId="{B00E08E1-A3ED-402E-8791-830FDC5BE73F}" type="presParOf" srcId="{D53DBA8A-7483-4DE3-88FD-BB39D4CF056E}" destId="{48D8AC7C-C65D-477D-94F4-0BAA57BB3D99}" srcOrd="1" destOrd="0" presId="urn:microsoft.com/office/officeart/2005/8/layout/vList5"/>
    <dgm:cxn modelId="{88F79088-0BCC-4EDC-9358-AD75AEC1BC1F}" type="presParOf" srcId="{E8B7E4E2-A5E5-4FB1-AA5F-A1CBADD3407E}" destId="{9E8D01D9-538E-4509-BA42-265D1958B3FF}" srcOrd="1" destOrd="0" presId="urn:microsoft.com/office/officeart/2005/8/layout/vList5"/>
    <dgm:cxn modelId="{BB6DF5C4-794B-4405-A62D-09F5241DB60B}" type="presParOf" srcId="{E8B7E4E2-A5E5-4FB1-AA5F-A1CBADD3407E}" destId="{E3BF164A-598B-43DE-BB06-A39E04AFCFD6}" srcOrd="2" destOrd="0" presId="urn:microsoft.com/office/officeart/2005/8/layout/vList5"/>
    <dgm:cxn modelId="{A3C6D9B2-0D61-4DDB-8B4B-98D8506C891D}" type="presParOf" srcId="{E3BF164A-598B-43DE-BB06-A39E04AFCFD6}" destId="{D4E17E1E-3878-46CF-96FC-5BEA3CE95EAC}" srcOrd="0" destOrd="0" presId="urn:microsoft.com/office/officeart/2005/8/layout/vList5"/>
    <dgm:cxn modelId="{E399C62A-A1F6-43C3-925E-F16C94142651}" type="presParOf" srcId="{E3BF164A-598B-43DE-BB06-A39E04AFCFD6}" destId="{17F59840-1F91-40D2-B70E-E47E371698C4}" srcOrd="1" destOrd="0" presId="urn:microsoft.com/office/officeart/2005/8/layout/vList5"/>
    <dgm:cxn modelId="{74CFA68D-2023-4156-9F1E-F56706795D06}" type="presParOf" srcId="{E8B7E4E2-A5E5-4FB1-AA5F-A1CBADD3407E}" destId="{CF296685-116A-45B2-953C-88376992EDC0}" srcOrd="3" destOrd="0" presId="urn:microsoft.com/office/officeart/2005/8/layout/vList5"/>
    <dgm:cxn modelId="{B00D5474-512E-4105-A4CF-3842A7823243}" type="presParOf" srcId="{E8B7E4E2-A5E5-4FB1-AA5F-A1CBADD3407E}" destId="{F6C12C49-43E9-4ABD-947F-A4DBF149C0BE}" srcOrd="4" destOrd="0" presId="urn:microsoft.com/office/officeart/2005/8/layout/vList5"/>
    <dgm:cxn modelId="{08D47ED8-EAD4-49C5-AF8B-07B140AE49CE}" type="presParOf" srcId="{F6C12C49-43E9-4ABD-947F-A4DBF149C0BE}" destId="{D8E4079D-5DF3-433C-86EB-4DCC5C6F4748}" srcOrd="0" destOrd="0" presId="urn:microsoft.com/office/officeart/2005/8/layout/vList5"/>
    <dgm:cxn modelId="{5666298A-4EE8-4DD1-90A5-C80289F97E87}" type="presParOf" srcId="{F6C12C49-43E9-4ABD-947F-A4DBF149C0BE}" destId="{70B7C8C6-7FA8-436F-B026-F8272CFFAACF}" srcOrd="1" destOrd="0" presId="urn:microsoft.com/office/officeart/2005/8/layout/vList5"/>
    <dgm:cxn modelId="{8DCFD35D-00E4-4514-B3BE-63E8FDDA724E}" type="presParOf" srcId="{E8B7E4E2-A5E5-4FB1-AA5F-A1CBADD3407E}" destId="{E6867CB4-A467-4BDD-A646-ABE9ABE17153}" srcOrd="5" destOrd="0" presId="urn:microsoft.com/office/officeart/2005/8/layout/vList5"/>
    <dgm:cxn modelId="{8053949D-A593-48DD-A0B4-D5A2D429755A}" type="presParOf" srcId="{E8B7E4E2-A5E5-4FB1-AA5F-A1CBADD3407E}" destId="{F06435FE-76B5-477B-9EDF-159BC81AF989}" srcOrd="6" destOrd="0" presId="urn:microsoft.com/office/officeart/2005/8/layout/vList5"/>
    <dgm:cxn modelId="{97502A69-F56D-44A2-90CA-C41E138FC0DE}" type="presParOf" srcId="{F06435FE-76B5-477B-9EDF-159BC81AF989}" destId="{957F043F-CCF2-4849-A511-AA2A50143C77}" srcOrd="0" destOrd="0" presId="urn:microsoft.com/office/officeart/2005/8/layout/vList5"/>
    <dgm:cxn modelId="{C9BBF4DE-2BFB-488D-9108-356AA34BA0FA}" type="presParOf" srcId="{F06435FE-76B5-477B-9EDF-159BC81AF989}" destId="{FE991F32-DAA5-4FAD-BE42-C1A65FCB4D5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E00797-212D-4AC6-9A2F-2932B0431FC9}" type="doc">
      <dgm:prSet loTypeId="urn:microsoft.com/office/officeart/2005/8/layout/venn1" loCatId="relationship" qsTypeId="urn:microsoft.com/office/officeart/2005/8/quickstyle/simple2" qsCatId="simple" csTypeId="urn:microsoft.com/office/officeart/2005/8/colors/accent1_5" csCatId="accent1" phldr="1"/>
      <dgm:spPr/>
    </dgm:pt>
    <dgm:pt modelId="{97BEB47C-284B-4332-B439-6B4B99B7D5B4}">
      <dgm:prSet phldrT="[Text]" custT="1"/>
      <dgm:spPr/>
      <dgm:t>
        <a:bodyPr/>
        <a:lstStyle/>
        <a:p>
          <a:pPr algn="ctr"/>
          <a:r>
            <a:rPr lang="en-US" sz="2800" dirty="0">
              <a:solidFill>
                <a:schemeClr val="bg1"/>
              </a:solidFill>
              <a:latin typeface="Bahnschrift" panose="020B0502040204020203" pitchFamily="34" charset="0"/>
            </a:rPr>
            <a:t>Community</a:t>
          </a:r>
        </a:p>
        <a:p>
          <a:pPr algn="ctr"/>
          <a:r>
            <a:rPr lang="en-US" sz="1400" i="1" dirty="0">
              <a:solidFill>
                <a:schemeClr val="accent1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Info &amp; Input</a:t>
          </a:r>
        </a:p>
      </dgm:t>
    </dgm:pt>
    <dgm:pt modelId="{09E298D1-596E-477B-85FE-94AFD49C6948}" type="parTrans" cxnId="{AE80479D-601B-48C5-9498-C6FE6CCDDAA9}">
      <dgm:prSet/>
      <dgm:spPr/>
      <dgm:t>
        <a:bodyPr/>
        <a:lstStyle/>
        <a:p>
          <a:endParaRPr lang="en-US"/>
        </a:p>
      </dgm:t>
    </dgm:pt>
    <dgm:pt modelId="{6190B542-AE17-4D63-B969-2071FFABD0AF}" type="sibTrans" cxnId="{AE80479D-601B-48C5-9498-C6FE6CCDDAA9}">
      <dgm:prSet/>
      <dgm:spPr/>
      <dgm:t>
        <a:bodyPr/>
        <a:lstStyle/>
        <a:p>
          <a:endParaRPr lang="en-US"/>
        </a:p>
      </dgm:t>
    </dgm:pt>
    <dgm:pt modelId="{37463778-1580-4F66-AD84-C215769E91C9}">
      <dgm:prSet phldrT="[Text]" custT="1"/>
      <dgm:spPr/>
      <dgm:t>
        <a:bodyPr/>
        <a:lstStyle/>
        <a:p>
          <a:pPr algn="l"/>
          <a:r>
            <a:rPr lang="en-US" sz="2800" dirty="0">
              <a:solidFill>
                <a:schemeClr val="bg1"/>
              </a:solidFill>
            </a:rPr>
            <a:t>TAB Staff</a:t>
          </a:r>
        </a:p>
        <a:p>
          <a:pPr algn="l"/>
          <a:r>
            <a:rPr lang="en-US" sz="1400" i="1" dirty="0">
              <a:solidFill>
                <a:schemeClr val="accent1">
                  <a:lumMod val="20000"/>
                  <a:lumOff val="80000"/>
                </a:schemeClr>
              </a:solidFill>
            </a:rPr>
            <a:t>Supervise</a:t>
          </a:r>
        </a:p>
      </dgm:t>
    </dgm:pt>
    <dgm:pt modelId="{C00D0166-FA06-4DB7-A932-63076D32962A}" type="parTrans" cxnId="{330ECCC3-CAB3-4552-BB4F-08BF4BF5520D}">
      <dgm:prSet/>
      <dgm:spPr/>
      <dgm:t>
        <a:bodyPr/>
        <a:lstStyle/>
        <a:p>
          <a:endParaRPr lang="en-US"/>
        </a:p>
      </dgm:t>
    </dgm:pt>
    <dgm:pt modelId="{FA1AADC7-5F2C-46F4-8620-FD4AAFE0B2B8}" type="sibTrans" cxnId="{330ECCC3-CAB3-4552-BB4F-08BF4BF5520D}">
      <dgm:prSet/>
      <dgm:spPr/>
      <dgm:t>
        <a:bodyPr/>
        <a:lstStyle/>
        <a:p>
          <a:endParaRPr lang="en-US"/>
        </a:p>
      </dgm:t>
    </dgm:pt>
    <dgm:pt modelId="{2C8874B5-251A-4D1B-A606-37B7E1650ADF}">
      <dgm:prSet phldrT="[Text]" custT="1"/>
      <dgm:spPr/>
      <dgm:t>
        <a:bodyPr/>
        <a:lstStyle/>
        <a:p>
          <a:pPr algn="r"/>
          <a:r>
            <a:rPr lang="en-US" sz="2800" dirty="0">
              <a:solidFill>
                <a:schemeClr val="bg1"/>
              </a:solidFill>
              <a:latin typeface="Bahnschrift" panose="020B0502040204020203" pitchFamily="34" charset="0"/>
            </a:rPr>
            <a:t>UCONN Students</a:t>
          </a:r>
        </a:p>
        <a:p>
          <a:pPr algn="r"/>
          <a:r>
            <a:rPr lang="en-US" sz="1400" i="1" dirty="0">
              <a:solidFill>
                <a:schemeClr val="accent1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Technical Work</a:t>
          </a:r>
        </a:p>
      </dgm:t>
    </dgm:pt>
    <dgm:pt modelId="{0C8005A7-BB77-4A0C-9F24-1D7DE9BD32C4}" type="parTrans" cxnId="{277655D9-CD21-440A-B8DB-0AE84F8D1B81}">
      <dgm:prSet/>
      <dgm:spPr/>
      <dgm:t>
        <a:bodyPr/>
        <a:lstStyle/>
        <a:p>
          <a:endParaRPr lang="en-US"/>
        </a:p>
      </dgm:t>
    </dgm:pt>
    <dgm:pt modelId="{B20BD27F-F9D0-4D29-8DA9-299D40C471CD}" type="sibTrans" cxnId="{277655D9-CD21-440A-B8DB-0AE84F8D1B81}">
      <dgm:prSet/>
      <dgm:spPr/>
      <dgm:t>
        <a:bodyPr/>
        <a:lstStyle/>
        <a:p>
          <a:endParaRPr lang="en-US"/>
        </a:p>
      </dgm:t>
    </dgm:pt>
    <dgm:pt modelId="{5EF87F47-A141-41D1-B8B6-147F8B61654E}" type="pres">
      <dgm:prSet presAssocID="{83E00797-212D-4AC6-9A2F-2932B0431FC9}" presName="compositeShape" presStyleCnt="0">
        <dgm:presLayoutVars>
          <dgm:chMax val="7"/>
          <dgm:dir/>
          <dgm:resizeHandles val="exact"/>
        </dgm:presLayoutVars>
      </dgm:prSet>
      <dgm:spPr/>
    </dgm:pt>
    <dgm:pt modelId="{9CC9B92F-2DE7-4A94-A97A-E4C54393CEEE}" type="pres">
      <dgm:prSet presAssocID="{97BEB47C-284B-4332-B439-6B4B99B7D5B4}" presName="circ1" presStyleLbl="vennNode1" presStyleIdx="0" presStyleCnt="3" custLinFactNeighborX="-4289" custLinFactNeighborY="280"/>
      <dgm:spPr/>
    </dgm:pt>
    <dgm:pt modelId="{5EFE87D6-7C53-419F-AF74-77FAE759466D}" type="pres">
      <dgm:prSet presAssocID="{97BEB47C-284B-4332-B439-6B4B99B7D5B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6CA9A27-F7F3-4BE9-AB66-0E240D3C9BC0}" type="pres">
      <dgm:prSet presAssocID="{37463778-1580-4F66-AD84-C215769E91C9}" presName="circ2" presStyleLbl="vennNode1" presStyleIdx="1" presStyleCnt="3" custLinFactNeighborX="1681" custLinFactNeighborY="963"/>
      <dgm:spPr/>
    </dgm:pt>
    <dgm:pt modelId="{DE41E191-863D-48FF-82B2-0022E98A328C}" type="pres">
      <dgm:prSet presAssocID="{37463778-1580-4F66-AD84-C215769E91C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6B3EB0D-E22E-4C1D-BB74-68BD1BB178C4}" type="pres">
      <dgm:prSet presAssocID="{2C8874B5-251A-4D1B-A606-37B7E1650ADF}" presName="circ3" presStyleLbl="vennNode1" presStyleIdx="2" presStyleCnt="3" custLinFactNeighborX="-6620" custLinFactNeighborY="349"/>
      <dgm:spPr/>
    </dgm:pt>
    <dgm:pt modelId="{5F102BB6-2AD4-49D0-8AA1-DC9B248D8EBE}" type="pres">
      <dgm:prSet presAssocID="{2C8874B5-251A-4D1B-A606-37B7E1650AD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809BCE18-260C-4374-9737-98907F372A1F}" type="presOf" srcId="{83E00797-212D-4AC6-9A2F-2932B0431FC9}" destId="{5EF87F47-A141-41D1-B8B6-147F8B61654E}" srcOrd="0" destOrd="0" presId="urn:microsoft.com/office/officeart/2005/8/layout/venn1"/>
    <dgm:cxn modelId="{6238AC92-F1A8-40D9-9538-EF05BA7D93AD}" type="presOf" srcId="{97BEB47C-284B-4332-B439-6B4B99B7D5B4}" destId="{5EFE87D6-7C53-419F-AF74-77FAE759466D}" srcOrd="1" destOrd="0" presId="urn:microsoft.com/office/officeart/2005/8/layout/venn1"/>
    <dgm:cxn modelId="{34C50996-3EAE-4DB3-9F32-EF7D06F4F2D3}" type="presOf" srcId="{97BEB47C-284B-4332-B439-6B4B99B7D5B4}" destId="{9CC9B92F-2DE7-4A94-A97A-E4C54393CEEE}" srcOrd="0" destOrd="0" presId="urn:microsoft.com/office/officeart/2005/8/layout/venn1"/>
    <dgm:cxn modelId="{AE80479D-601B-48C5-9498-C6FE6CCDDAA9}" srcId="{83E00797-212D-4AC6-9A2F-2932B0431FC9}" destId="{97BEB47C-284B-4332-B439-6B4B99B7D5B4}" srcOrd="0" destOrd="0" parTransId="{09E298D1-596E-477B-85FE-94AFD49C6948}" sibTransId="{6190B542-AE17-4D63-B969-2071FFABD0AF}"/>
    <dgm:cxn modelId="{BF1EA4A7-28C5-4DB3-AB28-569EB88EAA51}" type="presOf" srcId="{37463778-1580-4F66-AD84-C215769E91C9}" destId="{A6CA9A27-F7F3-4BE9-AB66-0E240D3C9BC0}" srcOrd="0" destOrd="0" presId="urn:microsoft.com/office/officeart/2005/8/layout/venn1"/>
    <dgm:cxn modelId="{330ECCC3-CAB3-4552-BB4F-08BF4BF5520D}" srcId="{83E00797-212D-4AC6-9A2F-2932B0431FC9}" destId="{37463778-1580-4F66-AD84-C215769E91C9}" srcOrd="1" destOrd="0" parTransId="{C00D0166-FA06-4DB7-A932-63076D32962A}" sibTransId="{FA1AADC7-5F2C-46F4-8620-FD4AAFE0B2B8}"/>
    <dgm:cxn modelId="{58950BC4-8186-4706-9458-498810B13716}" type="presOf" srcId="{37463778-1580-4F66-AD84-C215769E91C9}" destId="{DE41E191-863D-48FF-82B2-0022E98A328C}" srcOrd="1" destOrd="0" presId="urn:microsoft.com/office/officeart/2005/8/layout/venn1"/>
    <dgm:cxn modelId="{69C08DCC-196E-421B-B938-15CB0961411D}" type="presOf" srcId="{2C8874B5-251A-4D1B-A606-37B7E1650ADF}" destId="{E6B3EB0D-E22E-4C1D-BB74-68BD1BB178C4}" srcOrd="0" destOrd="0" presId="urn:microsoft.com/office/officeart/2005/8/layout/venn1"/>
    <dgm:cxn modelId="{277655D9-CD21-440A-B8DB-0AE84F8D1B81}" srcId="{83E00797-212D-4AC6-9A2F-2932B0431FC9}" destId="{2C8874B5-251A-4D1B-A606-37B7E1650ADF}" srcOrd="2" destOrd="0" parTransId="{0C8005A7-BB77-4A0C-9F24-1D7DE9BD32C4}" sibTransId="{B20BD27F-F9D0-4D29-8DA9-299D40C471CD}"/>
    <dgm:cxn modelId="{BDA964E1-CF82-4AC7-A236-332E0A4F4D0A}" type="presOf" srcId="{2C8874B5-251A-4D1B-A606-37B7E1650ADF}" destId="{5F102BB6-2AD4-49D0-8AA1-DC9B248D8EBE}" srcOrd="1" destOrd="0" presId="urn:microsoft.com/office/officeart/2005/8/layout/venn1"/>
    <dgm:cxn modelId="{DB16C112-7C98-45D6-B94A-338A6ECFDEEE}" type="presParOf" srcId="{5EF87F47-A141-41D1-B8B6-147F8B61654E}" destId="{9CC9B92F-2DE7-4A94-A97A-E4C54393CEEE}" srcOrd="0" destOrd="0" presId="urn:microsoft.com/office/officeart/2005/8/layout/venn1"/>
    <dgm:cxn modelId="{42D1EF85-C45D-412B-BC24-402B3D914BC6}" type="presParOf" srcId="{5EF87F47-A141-41D1-B8B6-147F8B61654E}" destId="{5EFE87D6-7C53-419F-AF74-77FAE759466D}" srcOrd="1" destOrd="0" presId="urn:microsoft.com/office/officeart/2005/8/layout/venn1"/>
    <dgm:cxn modelId="{12EA05DC-251A-437E-9206-5B9B55B5CED7}" type="presParOf" srcId="{5EF87F47-A141-41D1-B8B6-147F8B61654E}" destId="{A6CA9A27-F7F3-4BE9-AB66-0E240D3C9BC0}" srcOrd="2" destOrd="0" presId="urn:microsoft.com/office/officeart/2005/8/layout/venn1"/>
    <dgm:cxn modelId="{479ED30D-5C1D-4449-AAE3-37E41E9E86BF}" type="presParOf" srcId="{5EF87F47-A141-41D1-B8B6-147F8B61654E}" destId="{DE41E191-863D-48FF-82B2-0022E98A328C}" srcOrd="3" destOrd="0" presId="urn:microsoft.com/office/officeart/2005/8/layout/venn1"/>
    <dgm:cxn modelId="{C4BC601B-5771-409F-B0CE-DAAE7ED2230A}" type="presParOf" srcId="{5EF87F47-A141-41D1-B8B6-147F8B61654E}" destId="{E6B3EB0D-E22E-4C1D-BB74-68BD1BB178C4}" srcOrd="4" destOrd="0" presId="urn:microsoft.com/office/officeart/2005/8/layout/venn1"/>
    <dgm:cxn modelId="{A10E8CB4-CDCF-4809-8373-6EE2273A8F8B}" type="presParOf" srcId="{5EF87F47-A141-41D1-B8B6-147F8B61654E}" destId="{5F102BB6-2AD4-49D0-8AA1-DC9B248D8EBE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95C0EC-7459-4CF7-9A00-C99F995663F0}" type="doc">
      <dgm:prSet loTypeId="urn:microsoft.com/office/officeart/2005/8/layout/default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B813262-04E0-4310-BE81-A4CF1DC090B8}">
      <dgm:prSet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dirty="0">
              <a:latin typeface="Calibri Light" panose="020F0302020204030204" pitchFamily="34" charset="0"/>
              <a:cs typeface="Calibri Light" panose="020F0302020204030204" pitchFamily="34" charset="0"/>
            </a:rPr>
            <a:t>EPA Brownfields Grant Support</a:t>
          </a:r>
        </a:p>
      </dgm:t>
    </dgm:pt>
    <dgm:pt modelId="{159392E1-22E3-4905-BAF1-8F24BF2495A7}" type="parTrans" cxnId="{54E37B7C-B6E2-4D81-870C-3A9B631C01B1}">
      <dgm:prSet/>
      <dgm:spPr/>
      <dgm:t>
        <a:bodyPr/>
        <a:lstStyle/>
        <a:p>
          <a:endParaRPr lang="en-US"/>
        </a:p>
      </dgm:t>
    </dgm:pt>
    <dgm:pt modelId="{917A328F-2E18-4075-8D51-A09FB60677D5}" type="sibTrans" cxnId="{54E37B7C-B6E2-4D81-870C-3A9B631C01B1}">
      <dgm:prSet/>
      <dgm:spPr/>
      <dgm:t>
        <a:bodyPr/>
        <a:lstStyle/>
        <a:p>
          <a:endParaRPr lang="en-US"/>
        </a:p>
      </dgm:t>
    </dgm:pt>
    <dgm:pt modelId="{688C0376-6ECD-4A55-8735-E6C2349B4366}" type="pres">
      <dgm:prSet presAssocID="{EA95C0EC-7459-4CF7-9A00-C99F995663F0}" presName="diagram" presStyleCnt="0">
        <dgm:presLayoutVars>
          <dgm:dir/>
          <dgm:resizeHandles val="exact"/>
        </dgm:presLayoutVars>
      </dgm:prSet>
      <dgm:spPr/>
    </dgm:pt>
    <dgm:pt modelId="{AC35220F-4556-42B0-8E45-67E58A96BB97}" type="pres">
      <dgm:prSet presAssocID="{FB813262-04E0-4310-BE81-A4CF1DC090B8}" presName="node" presStyleLbl="node1" presStyleIdx="0" presStyleCnt="1" custScaleX="161514" custLinFactNeighborY="-42775">
        <dgm:presLayoutVars>
          <dgm:bulletEnabled val="1"/>
        </dgm:presLayoutVars>
      </dgm:prSet>
      <dgm:spPr/>
    </dgm:pt>
  </dgm:ptLst>
  <dgm:cxnLst>
    <dgm:cxn modelId="{54E37B7C-B6E2-4D81-870C-3A9B631C01B1}" srcId="{EA95C0EC-7459-4CF7-9A00-C99F995663F0}" destId="{FB813262-04E0-4310-BE81-A4CF1DC090B8}" srcOrd="0" destOrd="0" parTransId="{159392E1-22E3-4905-BAF1-8F24BF2495A7}" sibTransId="{917A328F-2E18-4075-8D51-A09FB60677D5}"/>
    <dgm:cxn modelId="{FD591DBD-DBC0-48EF-B195-B0E71919C121}" type="presOf" srcId="{EA95C0EC-7459-4CF7-9A00-C99F995663F0}" destId="{688C0376-6ECD-4A55-8735-E6C2349B4366}" srcOrd="0" destOrd="0" presId="urn:microsoft.com/office/officeart/2005/8/layout/default"/>
    <dgm:cxn modelId="{C7CCB0F4-91CD-4612-9B51-61CB657FEA87}" type="presOf" srcId="{FB813262-04E0-4310-BE81-A4CF1DC090B8}" destId="{AC35220F-4556-42B0-8E45-67E58A96BB97}" srcOrd="0" destOrd="0" presId="urn:microsoft.com/office/officeart/2005/8/layout/default"/>
    <dgm:cxn modelId="{643D8CF2-EF3C-4BC6-90FD-03E621CB1320}" type="presParOf" srcId="{688C0376-6ECD-4A55-8735-E6C2349B4366}" destId="{AC35220F-4556-42B0-8E45-67E58A96BB97}" srcOrd="0" destOrd="0" presId="urn:microsoft.com/office/officeart/2005/8/layout/default"/>
  </dgm:cxnLst>
  <dgm:bg>
    <a:solidFill>
      <a:schemeClr val="accent2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A95C0EC-7459-4CF7-9A00-C99F995663F0}" type="doc">
      <dgm:prSet loTypeId="urn:microsoft.com/office/officeart/2005/8/layout/default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77A4BEE-25C3-49A2-8F18-B132B2B4F543}">
      <dgm:prSet phldrT="[Text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>
            <a:buNone/>
          </a:pPr>
          <a:r>
            <a:rPr lang="en-US" sz="180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Brownfield Inventories</a:t>
          </a:r>
          <a:br>
            <a:rPr lang="en-US" sz="180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</a:br>
          <a:br>
            <a:rPr lang="en-US" sz="180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</a:br>
          <a:r>
            <a:rPr lang="en-US" sz="180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Data Review and Gap Analysis for brownfield sites</a:t>
          </a:r>
          <a:br>
            <a:rPr lang="en-US" sz="180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</a:br>
          <a:br>
            <a:rPr lang="en-US" sz="180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</a:br>
          <a:r>
            <a:rPr lang="en-US" sz="180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Draft Scope of Work for site investigations</a:t>
          </a:r>
          <a:br>
            <a:rPr lang="en-US" sz="180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</a:br>
          <a:br>
            <a:rPr lang="en-US" sz="180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</a:br>
          <a:r>
            <a:rPr lang="en-US" sz="1800" b="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Site reuse planning</a:t>
          </a:r>
          <a:br>
            <a:rPr lang="en-US" sz="1800" b="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</a:br>
          <a:br>
            <a:rPr lang="en-US" sz="1800" b="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</a:br>
          <a:r>
            <a:rPr lang="en-US" sz="1800" b="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Community Engagement Planning and Materials</a:t>
          </a:r>
        </a:p>
      </dgm:t>
    </dgm:pt>
    <dgm:pt modelId="{595B3B88-FB79-4CB5-AE26-03F2CC3E1865}" type="parTrans" cxnId="{A94518E6-33D4-49E9-9AA4-E64EDD31245A}">
      <dgm:prSet/>
      <dgm:spPr/>
      <dgm:t>
        <a:bodyPr/>
        <a:lstStyle/>
        <a:p>
          <a:endParaRPr lang="en-US" sz="2000"/>
        </a:p>
      </dgm:t>
    </dgm:pt>
    <dgm:pt modelId="{5A988C60-A2DF-4FDB-B11E-9DC8C4F1A7CE}" type="sibTrans" cxnId="{A94518E6-33D4-49E9-9AA4-E64EDD31245A}">
      <dgm:prSet/>
      <dgm:spPr/>
      <dgm:t>
        <a:bodyPr/>
        <a:lstStyle/>
        <a:p>
          <a:endParaRPr lang="en-US" sz="2000"/>
        </a:p>
      </dgm:t>
    </dgm:pt>
    <dgm:pt modelId="{688C0376-6ECD-4A55-8735-E6C2349B4366}" type="pres">
      <dgm:prSet presAssocID="{EA95C0EC-7459-4CF7-9A00-C99F995663F0}" presName="diagram" presStyleCnt="0">
        <dgm:presLayoutVars>
          <dgm:dir/>
          <dgm:resizeHandles val="exact"/>
        </dgm:presLayoutVars>
      </dgm:prSet>
      <dgm:spPr/>
    </dgm:pt>
    <dgm:pt modelId="{2FB2F1FC-CC4D-4054-8EC2-50666B8BBEC9}" type="pres">
      <dgm:prSet presAssocID="{777A4BEE-25C3-49A2-8F18-B132B2B4F543}" presName="node" presStyleLbl="node1" presStyleIdx="0" presStyleCnt="1" custScaleX="100098" custScaleY="97000" custLinFactNeighborX="-49" custLinFactNeighborY="-254">
        <dgm:presLayoutVars>
          <dgm:bulletEnabled val="1"/>
        </dgm:presLayoutVars>
      </dgm:prSet>
      <dgm:spPr>
        <a:xfrm>
          <a:off x="1124" y="16058"/>
          <a:ext cx="4372224" cy="1918323"/>
        </a:xfrm>
        <a:prstGeom prst="rect">
          <a:avLst/>
        </a:prstGeom>
      </dgm:spPr>
    </dgm:pt>
  </dgm:ptLst>
  <dgm:cxnLst>
    <dgm:cxn modelId="{FD591DBD-DBC0-48EF-B195-B0E71919C121}" type="presOf" srcId="{EA95C0EC-7459-4CF7-9A00-C99F995663F0}" destId="{688C0376-6ECD-4A55-8735-E6C2349B4366}" srcOrd="0" destOrd="0" presId="urn:microsoft.com/office/officeart/2005/8/layout/default"/>
    <dgm:cxn modelId="{3ABBB4C9-BCDC-4F8A-9314-8D9836C34AAA}" type="presOf" srcId="{777A4BEE-25C3-49A2-8F18-B132B2B4F543}" destId="{2FB2F1FC-CC4D-4054-8EC2-50666B8BBEC9}" srcOrd="0" destOrd="0" presId="urn:microsoft.com/office/officeart/2005/8/layout/default"/>
    <dgm:cxn modelId="{A94518E6-33D4-49E9-9AA4-E64EDD31245A}" srcId="{EA95C0EC-7459-4CF7-9A00-C99F995663F0}" destId="{777A4BEE-25C3-49A2-8F18-B132B2B4F543}" srcOrd="0" destOrd="0" parTransId="{595B3B88-FB79-4CB5-AE26-03F2CC3E1865}" sibTransId="{5A988C60-A2DF-4FDB-B11E-9DC8C4F1A7CE}"/>
    <dgm:cxn modelId="{F49A318B-F6B5-4FE9-B190-9C5D7530E467}" type="presParOf" srcId="{688C0376-6ECD-4A55-8735-E6C2349B4366}" destId="{2FB2F1FC-CC4D-4054-8EC2-50666B8BBEC9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521E4A0-F900-4458-8BD9-AF03CD9B0118}" type="doc">
      <dgm:prSet loTypeId="urn:microsoft.com/office/officeart/2005/8/layout/chevron1" loCatId="process" qsTypeId="urn:microsoft.com/office/officeart/2005/8/quickstyle/3d1" qsCatId="3D" csTypeId="urn:microsoft.com/office/officeart/2005/8/colors/colorful1" csCatId="colorful" phldr="1"/>
      <dgm:spPr/>
    </dgm:pt>
    <dgm:pt modelId="{7845C786-6130-49A9-8782-1395934A77C0}">
      <dgm:prSet phldrT="[Text]" custT="1"/>
      <dgm:spPr/>
      <dgm:t>
        <a:bodyPr/>
        <a:lstStyle/>
        <a:p>
          <a:r>
            <a:rPr lang="en-US" sz="2800" dirty="0">
              <a:latin typeface="Calibri Light" panose="020F0302020204030204" pitchFamily="34" charset="0"/>
              <a:cs typeface="Calibri Light" panose="020F0302020204030204" pitchFamily="34" charset="0"/>
            </a:rPr>
            <a:t>Sep-Dec</a:t>
          </a:r>
        </a:p>
      </dgm:t>
    </dgm:pt>
    <dgm:pt modelId="{9BD27A88-394A-4E1D-9B00-DA451092F0B9}" type="parTrans" cxnId="{FD1A7492-0ACB-42FC-B762-6B2A963014D3}">
      <dgm:prSet/>
      <dgm:spPr/>
      <dgm:t>
        <a:bodyPr/>
        <a:lstStyle/>
        <a:p>
          <a:endParaRPr lang="en-US" sz="1400"/>
        </a:p>
      </dgm:t>
    </dgm:pt>
    <dgm:pt modelId="{97756C3F-B8F6-4ACE-91A9-1836599F409C}" type="sibTrans" cxnId="{FD1A7492-0ACB-42FC-B762-6B2A963014D3}">
      <dgm:prSet/>
      <dgm:spPr/>
      <dgm:t>
        <a:bodyPr/>
        <a:lstStyle/>
        <a:p>
          <a:endParaRPr lang="en-US" sz="1400"/>
        </a:p>
      </dgm:t>
    </dgm:pt>
    <dgm:pt modelId="{2BB49873-8A12-4D9C-9B55-B1418CA60913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US" sz="2800" dirty="0">
              <a:latin typeface="Calibri Light" panose="020F0302020204030204" pitchFamily="34" charset="0"/>
              <a:cs typeface="Calibri Light" panose="020F0302020204030204" pitchFamily="34" charset="0"/>
            </a:rPr>
            <a:t>Jan-April</a:t>
          </a:r>
        </a:p>
      </dgm:t>
    </dgm:pt>
    <dgm:pt modelId="{74C8C9CC-71CF-43C8-9B61-498045758330}" type="parTrans" cxnId="{6688A3C7-58EF-4AA4-9816-7DB2BEAA85FF}">
      <dgm:prSet/>
      <dgm:spPr/>
      <dgm:t>
        <a:bodyPr/>
        <a:lstStyle/>
        <a:p>
          <a:endParaRPr lang="en-US" sz="1400"/>
        </a:p>
      </dgm:t>
    </dgm:pt>
    <dgm:pt modelId="{CC6D9235-4D35-4A7E-957B-A4012B82D302}" type="sibTrans" cxnId="{6688A3C7-58EF-4AA4-9816-7DB2BEAA85FF}">
      <dgm:prSet/>
      <dgm:spPr/>
      <dgm:t>
        <a:bodyPr/>
        <a:lstStyle/>
        <a:p>
          <a:endParaRPr lang="en-US" sz="1400"/>
        </a:p>
      </dgm:t>
    </dgm:pt>
    <dgm:pt modelId="{A1CF0969-EA34-489E-8D5C-7EB9C5C96CCC}">
      <dgm:prSet phldrT="[Text]" custT="1"/>
      <dgm:spPr/>
      <dgm:t>
        <a:bodyPr/>
        <a:lstStyle/>
        <a:p>
          <a:r>
            <a:rPr lang="en-US" sz="2800" dirty="0">
              <a:latin typeface="Calibri Light" panose="020F0302020204030204" pitchFamily="34" charset="0"/>
              <a:cs typeface="Calibri Light" panose="020F0302020204030204" pitchFamily="34" charset="0"/>
            </a:rPr>
            <a:t>May-Aug</a:t>
          </a:r>
        </a:p>
      </dgm:t>
    </dgm:pt>
    <dgm:pt modelId="{A846894B-BD2C-498E-A444-AB45B3B209E3}" type="parTrans" cxnId="{A043E5C1-5E46-4720-B3B1-3BA41A616634}">
      <dgm:prSet/>
      <dgm:spPr/>
      <dgm:t>
        <a:bodyPr/>
        <a:lstStyle/>
        <a:p>
          <a:endParaRPr lang="en-US" sz="1400"/>
        </a:p>
      </dgm:t>
    </dgm:pt>
    <dgm:pt modelId="{ED7AC4EF-2462-4679-BC07-C0E3FD0A1B1D}" type="sibTrans" cxnId="{A043E5C1-5E46-4720-B3B1-3BA41A616634}">
      <dgm:prSet/>
      <dgm:spPr/>
      <dgm:t>
        <a:bodyPr/>
        <a:lstStyle/>
        <a:p>
          <a:endParaRPr lang="en-US" sz="1400"/>
        </a:p>
      </dgm:t>
    </dgm:pt>
    <dgm:pt modelId="{1E56D2DA-73A4-4797-AB07-E56A0ABF933D}" type="pres">
      <dgm:prSet presAssocID="{5521E4A0-F900-4458-8BD9-AF03CD9B0118}" presName="Name0" presStyleCnt="0">
        <dgm:presLayoutVars>
          <dgm:dir/>
          <dgm:animLvl val="lvl"/>
          <dgm:resizeHandles val="exact"/>
        </dgm:presLayoutVars>
      </dgm:prSet>
      <dgm:spPr/>
    </dgm:pt>
    <dgm:pt modelId="{AC80E099-94F1-4D44-9096-6D2A08C4A383}" type="pres">
      <dgm:prSet presAssocID="{7845C786-6130-49A9-8782-1395934A77C0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6B713F54-CAEA-4602-AEF7-EBD48DC64EF4}" type="pres">
      <dgm:prSet presAssocID="{97756C3F-B8F6-4ACE-91A9-1836599F409C}" presName="parTxOnlySpace" presStyleCnt="0"/>
      <dgm:spPr/>
    </dgm:pt>
    <dgm:pt modelId="{C3C06A27-4FA1-48F8-A801-1A90EBC8F546}" type="pres">
      <dgm:prSet presAssocID="{2BB49873-8A12-4D9C-9B55-B1418CA60913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D888D01D-8E24-4A73-B6AE-5FCD73E2C163}" type="pres">
      <dgm:prSet presAssocID="{CC6D9235-4D35-4A7E-957B-A4012B82D302}" presName="parTxOnlySpace" presStyleCnt="0"/>
      <dgm:spPr/>
    </dgm:pt>
    <dgm:pt modelId="{B1ACC453-C9BE-4397-958A-4DB4AAB287D4}" type="pres">
      <dgm:prSet presAssocID="{A1CF0969-EA34-489E-8D5C-7EB9C5C96CCC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0F53A81F-A151-4A7E-A8E3-207FAE0EE384}" type="presOf" srcId="{2BB49873-8A12-4D9C-9B55-B1418CA60913}" destId="{C3C06A27-4FA1-48F8-A801-1A90EBC8F546}" srcOrd="0" destOrd="0" presId="urn:microsoft.com/office/officeart/2005/8/layout/chevron1"/>
    <dgm:cxn modelId="{2F894A51-1522-4CAB-AE30-A97953837D40}" type="presOf" srcId="{A1CF0969-EA34-489E-8D5C-7EB9C5C96CCC}" destId="{B1ACC453-C9BE-4397-958A-4DB4AAB287D4}" srcOrd="0" destOrd="0" presId="urn:microsoft.com/office/officeart/2005/8/layout/chevron1"/>
    <dgm:cxn modelId="{FD1A7492-0ACB-42FC-B762-6B2A963014D3}" srcId="{5521E4A0-F900-4458-8BD9-AF03CD9B0118}" destId="{7845C786-6130-49A9-8782-1395934A77C0}" srcOrd="0" destOrd="0" parTransId="{9BD27A88-394A-4E1D-9B00-DA451092F0B9}" sibTransId="{97756C3F-B8F6-4ACE-91A9-1836599F409C}"/>
    <dgm:cxn modelId="{A777E5A4-1604-4862-9B2E-769044CA59ED}" type="presOf" srcId="{5521E4A0-F900-4458-8BD9-AF03CD9B0118}" destId="{1E56D2DA-73A4-4797-AB07-E56A0ABF933D}" srcOrd="0" destOrd="0" presId="urn:microsoft.com/office/officeart/2005/8/layout/chevron1"/>
    <dgm:cxn modelId="{E30D90B5-C97F-4077-8B8E-64B597401EAE}" type="presOf" srcId="{7845C786-6130-49A9-8782-1395934A77C0}" destId="{AC80E099-94F1-4D44-9096-6D2A08C4A383}" srcOrd="0" destOrd="0" presId="urn:microsoft.com/office/officeart/2005/8/layout/chevron1"/>
    <dgm:cxn modelId="{A043E5C1-5E46-4720-B3B1-3BA41A616634}" srcId="{5521E4A0-F900-4458-8BD9-AF03CD9B0118}" destId="{A1CF0969-EA34-489E-8D5C-7EB9C5C96CCC}" srcOrd="2" destOrd="0" parTransId="{A846894B-BD2C-498E-A444-AB45B3B209E3}" sibTransId="{ED7AC4EF-2462-4679-BC07-C0E3FD0A1B1D}"/>
    <dgm:cxn modelId="{6688A3C7-58EF-4AA4-9816-7DB2BEAA85FF}" srcId="{5521E4A0-F900-4458-8BD9-AF03CD9B0118}" destId="{2BB49873-8A12-4D9C-9B55-B1418CA60913}" srcOrd="1" destOrd="0" parTransId="{74C8C9CC-71CF-43C8-9B61-498045758330}" sibTransId="{CC6D9235-4D35-4A7E-957B-A4012B82D302}"/>
    <dgm:cxn modelId="{DC53CD93-946F-4802-BF9D-ED3223414EEE}" type="presParOf" srcId="{1E56D2DA-73A4-4797-AB07-E56A0ABF933D}" destId="{AC80E099-94F1-4D44-9096-6D2A08C4A383}" srcOrd="0" destOrd="0" presId="urn:microsoft.com/office/officeart/2005/8/layout/chevron1"/>
    <dgm:cxn modelId="{E3907634-1DF8-4505-99C9-21C8EE287F4A}" type="presParOf" srcId="{1E56D2DA-73A4-4797-AB07-E56A0ABF933D}" destId="{6B713F54-CAEA-4602-AEF7-EBD48DC64EF4}" srcOrd="1" destOrd="0" presId="urn:microsoft.com/office/officeart/2005/8/layout/chevron1"/>
    <dgm:cxn modelId="{308D2729-EBBE-407A-B5D7-0C9972592E3B}" type="presParOf" srcId="{1E56D2DA-73A4-4797-AB07-E56A0ABF933D}" destId="{C3C06A27-4FA1-48F8-A801-1A90EBC8F546}" srcOrd="2" destOrd="0" presId="urn:microsoft.com/office/officeart/2005/8/layout/chevron1"/>
    <dgm:cxn modelId="{6730D3C9-FC7C-4ACD-9124-7C4293FE39DA}" type="presParOf" srcId="{1E56D2DA-73A4-4797-AB07-E56A0ABF933D}" destId="{D888D01D-8E24-4A73-B6AE-5FCD73E2C163}" srcOrd="3" destOrd="0" presId="urn:microsoft.com/office/officeart/2005/8/layout/chevron1"/>
    <dgm:cxn modelId="{76DF89D1-8915-4B94-BB45-6047E6C1D189}" type="presParOf" srcId="{1E56D2DA-73A4-4797-AB07-E56A0ABF933D}" destId="{B1ACC453-C9BE-4397-958A-4DB4AAB287D4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14DABB4-4683-490C-8E9A-73003A7E2220}" type="doc">
      <dgm:prSet loTypeId="urn:diagrams.loki3.com/Bracket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25B1E75-DD6A-415D-9573-A879A5FEC112}">
      <dgm:prSet phldrT="[Text]"/>
      <dgm:spPr/>
      <dgm:t>
        <a:bodyPr/>
        <a:lstStyle/>
        <a:p>
          <a:r>
            <a:rPr lang="en-US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September</a:t>
          </a:r>
        </a:p>
      </dgm:t>
    </dgm:pt>
    <dgm:pt modelId="{07EB3C7D-24E0-4D8B-AAF4-7B29320BA8DA}" type="parTrans" cxnId="{3B0211B3-E90B-47AA-A8EB-30AB818BF100}">
      <dgm:prSet/>
      <dgm:spPr/>
      <dgm:t>
        <a:bodyPr/>
        <a:lstStyle/>
        <a:p>
          <a:endParaRPr lang="en-US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84E96EC3-7712-4642-B71E-BA04737DB954}" type="sibTrans" cxnId="{3B0211B3-E90B-47AA-A8EB-30AB818BF100}">
      <dgm:prSet/>
      <dgm:spPr/>
      <dgm:t>
        <a:bodyPr/>
        <a:lstStyle/>
        <a:p>
          <a:endParaRPr lang="en-US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04BDA114-A673-444B-AEBB-433F05CE99E9}">
      <dgm:prSet phldrT="[Text]"/>
      <dgm:spPr/>
      <dgm:t>
        <a:bodyPr/>
        <a:lstStyle/>
        <a:p>
          <a:r>
            <a:rPr lang="en-US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9/20: Community Engagement for MARC Grants</a:t>
          </a:r>
        </a:p>
      </dgm:t>
    </dgm:pt>
    <dgm:pt modelId="{D50BDA91-51DC-46A7-BE46-64800B2F0D33}" type="parTrans" cxnId="{2C6703A2-38ED-4AF8-A549-6D19720FAEDE}">
      <dgm:prSet/>
      <dgm:spPr/>
      <dgm:t>
        <a:bodyPr/>
        <a:lstStyle/>
        <a:p>
          <a:endParaRPr lang="en-US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67EE80FD-4A89-4164-B00A-3FE41BC1022C}" type="sibTrans" cxnId="{2C6703A2-38ED-4AF8-A549-6D19720FAEDE}">
      <dgm:prSet/>
      <dgm:spPr/>
      <dgm:t>
        <a:bodyPr/>
        <a:lstStyle/>
        <a:p>
          <a:endParaRPr lang="en-US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BA6A6B8D-38F9-4A9D-8274-480AA83CF762}">
      <dgm:prSet phldrT="[Text]"/>
      <dgm:spPr/>
      <dgm:t>
        <a:bodyPr/>
        <a:lstStyle/>
        <a:p>
          <a:r>
            <a:rPr lang="en-US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October</a:t>
          </a:r>
        </a:p>
      </dgm:t>
    </dgm:pt>
    <dgm:pt modelId="{3726BC23-0A9E-4556-9DCE-FFBE4FDD60FF}" type="parTrans" cxnId="{E6FB5500-5BC1-4A14-97CB-F7C250045817}">
      <dgm:prSet/>
      <dgm:spPr/>
      <dgm:t>
        <a:bodyPr/>
        <a:lstStyle/>
        <a:p>
          <a:endParaRPr lang="en-US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6CBC2F45-C5A4-4F2E-B040-2E3BEFD2439C}" type="sibTrans" cxnId="{E6FB5500-5BC1-4A14-97CB-F7C250045817}">
      <dgm:prSet/>
      <dgm:spPr/>
      <dgm:t>
        <a:bodyPr/>
        <a:lstStyle/>
        <a:p>
          <a:endParaRPr lang="en-US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C1303DD4-4DEF-4854-A78E-A5824C160211}">
      <dgm:prSet phldrT="[Text]"/>
      <dgm:spPr/>
      <dgm:t>
        <a:bodyPr/>
        <a:lstStyle/>
        <a:p>
          <a:r>
            <a:rPr lang="en-US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10/11: Public Health Data for MARC grants</a:t>
          </a:r>
        </a:p>
      </dgm:t>
    </dgm:pt>
    <dgm:pt modelId="{5D2C83A4-CE4F-4DD9-9A4F-4C41F68EDBAD}" type="parTrans" cxnId="{A1006939-B515-4042-9DEF-6FCB89A8C2AE}">
      <dgm:prSet/>
      <dgm:spPr/>
      <dgm:t>
        <a:bodyPr/>
        <a:lstStyle/>
        <a:p>
          <a:endParaRPr lang="en-US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6A62CEA3-7F64-430B-9DE5-682ABC8C496B}" type="sibTrans" cxnId="{A1006939-B515-4042-9DEF-6FCB89A8C2AE}">
      <dgm:prSet/>
      <dgm:spPr/>
      <dgm:t>
        <a:bodyPr/>
        <a:lstStyle/>
        <a:p>
          <a:endParaRPr lang="en-US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D3BFF88B-7490-4580-BAD0-FCF77652EB64}">
      <dgm:prSet/>
      <dgm:spPr/>
      <dgm:t>
        <a:bodyPr/>
        <a:lstStyle/>
        <a:p>
          <a:r>
            <a:rPr lang="en-US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November</a:t>
          </a:r>
        </a:p>
      </dgm:t>
    </dgm:pt>
    <dgm:pt modelId="{B56A595A-C817-46EB-8541-7B21C2AC36D2}" type="parTrans" cxnId="{5D8A7DA2-E7E6-4198-977E-A596FE6CAEFC}">
      <dgm:prSet/>
      <dgm:spPr/>
      <dgm:t>
        <a:bodyPr/>
        <a:lstStyle/>
        <a:p>
          <a:endParaRPr lang="en-US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268F93C3-FF87-4B66-AAE6-9CCB54C3F800}" type="sibTrans" cxnId="{5D8A7DA2-E7E6-4198-977E-A596FE6CAEFC}">
      <dgm:prSet/>
      <dgm:spPr/>
      <dgm:t>
        <a:bodyPr/>
        <a:lstStyle/>
        <a:p>
          <a:endParaRPr lang="en-US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F160F650-F1E4-48A1-94B9-3C748A8C12DE}">
      <dgm:prSet/>
      <dgm:spPr/>
      <dgm:t>
        <a:bodyPr/>
        <a:lstStyle/>
        <a:p>
          <a:r>
            <a:rPr lang="en-US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11/1: Affordable Housing and Brownfields</a:t>
          </a:r>
        </a:p>
      </dgm:t>
    </dgm:pt>
    <dgm:pt modelId="{128A0B20-130F-48A9-8970-8E6C28D9D5D7}" type="parTrans" cxnId="{DB602EEF-BA10-4D8E-B309-91AE7540916F}">
      <dgm:prSet/>
      <dgm:spPr/>
      <dgm:t>
        <a:bodyPr/>
        <a:lstStyle/>
        <a:p>
          <a:endParaRPr lang="en-US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42360F57-07AB-452C-9BB3-031B4A08F513}" type="sibTrans" cxnId="{DB602EEF-BA10-4D8E-B309-91AE7540916F}">
      <dgm:prSet/>
      <dgm:spPr/>
      <dgm:t>
        <a:bodyPr/>
        <a:lstStyle/>
        <a:p>
          <a:endParaRPr lang="en-US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EAA8B0F5-6741-4BB5-8B2A-E711DF437368}">
      <dgm:prSet phldrT="[Text]"/>
      <dgm:spPr/>
      <dgm:t>
        <a:bodyPr/>
        <a:lstStyle/>
        <a:p>
          <a:r>
            <a:rPr lang="en-US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10/4: How to use EJ SCREEN for MARC grants</a:t>
          </a:r>
        </a:p>
      </dgm:t>
    </dgm:pt>
    <dgm:pt modelId="{F76B769E-ED1D-4B48-8347-292D248FF21B}" type="parTrans" cxnId="{433A11E2-55AC-4726-ABA4-F3ADF3328D8B}">
      <dgm:prSet/>
      <dgm:spPr/>
      <dgm:t>
        <a:bodyPr/>
        <a:lstStyle/>
        <a:p>
          <a:endParaRPr lang="en-US"/>
        </a:p>
      </dgm:t>
    </dgm:pt>
    <dgm:pt modelId="{9796B400-5BFB-4D98-B058-1135A3AEA774}" type="sibTrans" cxnId="{433A11E2-55AC-4726-ABA4-F3ADF3328D8B}">
      <dgm:prSet/>
      <dgm:spPr/>
      <dgm:t>
        <a:bodyPr/>
        <a:lstStyle/>
        <a:p>
          <a:endParaRPr lang="en-US"/>
        </a:p>
      </dgm:t>
    </dgm:pt>
    <dgm:pt modelId="{EAF022D8-6756-4C3A-913C-D3251690653C}">
      <dgm:prSet phldrT="[Text]"/>
      <dgm:spPr/>
      <dgm:t>
        <a:bodyPr/>
        <a:lstStyle/>
        <a:p>
          <a:r>
            <a:rPr lang="en-US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10/18: Displacement: Identifying It &amp; Addressing It</a:t>
          </a:r>
        </a:p>
      </dgm:t>
    </dgm:pt>
    <dgm:pt modelId="{8F60831C-058F-43DA-A8AA-717CAB95BB32}" type="parTrans" cxnId="{E99C62DA-F896-42C5-913D-361FB334645F}">
      <dgm:prSet/>
      <dgm:spPr/>
      <dgm:t>
        <a:bodyPr/>
        <a:lstStyle/>
        <a:p>
          <a:endParaRPr lang="en-US"/>
        </a:p>
      </dgm:t>
    </dgm:pt>
    <dgm:pt modelId="{38DBCB1A-490F-44E8-AB87-E7992A93BDE1}" type="sibTrans" cxnId="{E99C62DA-F896-42C5-913D-361FB334645F}">
      <dgm:prSet/>
      <dgm:spPr/>
      <dgm:t>
        <a:bodyPr/>
        <a:lstStyle/>
        <a:p>
          <a:endParaRPr lang="en-US"/>
        </a:p>
      </dgm:t>
    </dgm:pt>
    <dgm:pt modelId="{A3E40E2F-9D84-4F5C-AC40-BA61FF272E9D}" type="pres">
      <dgm:prSet presAssocID="{E14DABB4-4683-490C-8E9A-73003A7E2220}" presName="Name0" presStyleCnt="0">
        <dgm:presLayoutVars>
          <dgm:dir/>
          <dgm:animLvl val="lvl"/>
          <dgm:resizeHandles val="exact"/>
        </dgm:presLayoutVars>
      </dgm:prSet>
      <dgm:spPr/>
    </dgm:pt>
    <dgm:pt modelId="{DAB364F9-B08D-4B47-A1A6-6F444CE853A4}" type="pres">
      <dgm:prSet presAssocID="{B25B1E75-DD6A-415D-9573-A879A5FEC112}" presName="linNode" presStyleCnt="0"/>
      <dgm:spPr/>
    </dgm:pt>
    <dgm:pt modelId="{A3E80277-1D66-40FC-80B8-FFA1D8769B5F}" type="pres">
      <dgm:prSet presAssocID="{B25B1E75-DD6A-415D-9573-A879A5FEC112}" presName="parTx" presStyleLbl="revTx" presStyleIdx="0" presStyleCnt="3">
        <dgm:presLayoutVars>
          <dgm:chMax val="1"/>
          <dgm:bulletEnabled val="1"/>
        </dgm:presLayoutVars>
      </dgm:prSet>
      <dgm:spPr/>
    </dgm:pt>
    <dgm:pt modelId="{6C998475-5A6F-4F3A-92C2-59D81DF495E4}" type="pres">
      <dgm:prSet presAssocID="{B25B1E75-DD6A-415D-9573-A879A5FEC112}" presName="bracket" presStyleLbl="parChTrans1D1" presStyleIdx="0" presStyleCnt="3"/>
      <dgm:spPr/>
    </dgm:pt>
    <dgm:pt modelId="{E512AD21-5DB6-4FE2-AA5C-5E9FFBB596C9}" type="pres">
      <dgm:prSet presAssocID="{B25B1E75-DD6A-415D-9573-A879A5FEC112}" presName="spH" presStyleCnt="0"/>
      <dgm:spPr/>
    </dgm:pt>
    <dgm:pt modelId="{2063D950-B1F8-4D6F-AB3D-519DA4497B2C}" type="pres">
      <dgm:prSet presAssocID="{B25B1E75-DD6A-415D-9573-A879A5FEC112}" presName="desTx" presStyleLbl="node1" presStyleIdx="0" presStyleCnt="3">
        <dgm:presLayoutVars>
          <dgm:bulletEnabled val="1"/>
        </dgm:presLayoutVars>
      </dgm:prSet>
      <dgm:spPr/>
    </dgm:pt>
    <dgm:pt modelId="{E66196F4-0076-458E-BFCB-029C7FF31907}" type="pres">
      <dgm:prSet presAssocID="{84E96EC3-7712-4642-B71E-BA04737DB954}" presName="spV" presStyleCnt="0"/>
      <dgm:spPr/>
    </dgm:pt>
    <dgm:pt modelId="{5FADCE79-DA69-40A5-9055-A13338B98F0F}" type="pres">
      <dgm:prSet presAssocID="{BA6A6B8D-38F9-4A9D-8274-480AA83CF762}" presName="linNode" presStyleCnt="0"/>
      <dgm:spPr/>
    </dgm:pt>
    <dgm:pt modelId="{B5604BC0-A16C-4FA8-8503-0CE5D5B5C283}" type="pres">
      <dgm:prSet presAssocID="{BA6A6B8D-38F9-4A9D-8274-480AA83CF762}" presName="parTx" presStyleLbl="revTx" presStyleIdx="1" presStyleCnt="3">
        <dgm:presLayoutVars>
          <dgm:chMax val="1"/>
          <dgm:bulletEnabled val="1"/>
        </dgm:presLayoutVars>
      </dgm:prSet>
      <dgm:spPr/>
    </dgm:pt>
    <dgm:pt modelId="{1D98AEDF-A798-4F0C-92CD-3CB7D4D07A45}" type="pres">
      <dgm:prSet presAssocID="{BA6A6B8D-38F9-4A9D-8274-480AA83CF762}" presName="bracket" presStyleLbl="parChTrans1D1" presStyleIdx="1" presStyleCnt="3"/>
      <dgm:spPr/>
    </dgm:pt>
    <dgm:pt modelId="{734C4A0C-2307-44AB-8E77-1528A78ECECD}" type="pres">
      <dgm:prSet presAssocID="{BA6A6B8D-38F9-4A9D-8274-480AA83CF762}" presName="spH" presStyleCnt="0"/>
      <dgm:spPr/>
    </dgm:pt>
    <dgm:pt modelId="{03CB9DB1-14DE-48A2-9F5F-FBE5FD2F23B2}" type="pres">
      <dgm:prSet presAssocID="{BA6A6B8D-38F9-4A9D-8274-480AA83CF762}" presName="desTx" presStyleLbl="node1" presStyleIdx="1" presStyleCnt="3">
        <dgm:presLayoutVars>
          <dgm:bulletEnabled val="1"/>
        </dgm:presLayoutVars>
      </dgm:prSet>
      <dgm:spPr/>
    </dgm:pt>
    <dgm:pt modelId="{EB5856C7-4645-44CF-9B6D-799031755A3E}" type="pres">
      <dgm:prSet presAssocID="{6CBC2F45-C5A4-4F2E-B040-2E3BEFD2439C}" presName="spV" presStyleCnt="0"/>
      <dgm:spPr/>
    </dgm:pt>
    <dgm:pt modelId="{88FCC958-A95A-4D33-AB9F-72CD4849DC9A}" type="pres">
      <dgm:prSet presAssocID="{D3BFF88B-7490-4580-BAD0-FCF77652EB64}" presName="linNode" presStyleCnt="0"/>
      <dgm:spPr/>
    </dgm:pt>
    <dgm:pt modelId="{CAC9D628-6C09-4477-B654-0E5C7930202F}" type="pres">
      <dgm:prSet presAssocID="{D3BFF88B-7490-4580-BAD0-FCF77652EB64}" presName="parTx" presStyleLbl="revTx" presStyleIdx="2" presStyleCnt="3">
        <dgm:presLayoutVars>
          <dgm:chMax val="1"/>
          <dgm:bulletEnabled val="1"/>
        </dgm:presLayoutVars>
      </dgm:prSet>
      <dgm:spPr/>
    </dgm:pt>
    <dgm:pt modelId="{C9ACC447-2179-4E84-89EB-5C57F2CF90C3}" type="pres">
      <dgm:prSet presAssocID="{D3BFF88B-7490-4580-BAD0-FCF77652EB64}" presName="bracket" presStyleLbl="parChTrans1D1" presStyleIdx="2" presStyleCnt="3"/>
      <dgm:spPr/>
    </dgm:pt>
    <dgm:pt modelId="{9D51C92B-640E-4A2E-A090-5B39ADB18CED}" type="pres">
      <dgm:prSet presAssocID="{D3BFF88B-7490-4580-BAD0-FCF77652EB64}" presName="spH" presStyleCnt="0"/>
      <dgm:spPr/>
    </dgm:pt>
    <dgm:pt modelId="{FB0D1F82-587B-475A-90EF-5FA874115E88}" type="pres">
      <dgm:prSet presAssocID="{D3BFF88B-7490-4580-BAD0-FCF77652EB64}" presName="desTx" presStyleLbl="node1" presStyleIdx="2" presStyleCnt="3">
        <dgm:presLayoutVars>
          <dgm:bulletEnabled val="1"/>
        </dgm:presLayoutVars>
      </dgm:prSet>
      <dgm:spPr/>
    </dgm:pt>
  </dgm:ptLst>
  <dgm:cxnLst>
    <dgm:cxn modelId="{E6FB5500-5BC1-4A14-97CB-F7C250045817}" srcId="{E14DABB4-4683-490C-8E9A-73003A7E2220}" destId="{BA6A6B8D-38F9-4A9D-8274-480AA83CF762}" srcOrd="1" destOrd="0" parTransId="{3726BC23-0A9E-4556-9DCE-FFBE4FDD60FF}" sibTransId="{6CBC2F45-C5A4-4F2E-B040-2E3BEFD2439C}"/>
    <dgm:cxn modelId="{E142F10E-10AC-4B02-8585-729000E76DE8}" type="presOf" srcId="{E14DABB4-4683-490C-8E9A-73003A7E2220}" destId="{A3E40E2F-9D84-4F5C-AC40-BA61FF272E9D}" srcOrd="0" destOrd="0" presId="urn:diagrams.loki3.com/BracketList"/>
    <dgm:cxn modelId="{A1006939-B515-4042-9DEF-6FCB89A8C2AE}" srcId="{BA6A6B8D-38F9-4A9D-8274-480AA83CF762}" destId="{C1303DD4-4DEF-4854-A78E-A5824C160211}" srcOrd="1" destOrd="0" parTransId="{5D2C83A4-CE4F-4DD9-9A4F-4C41F68EDBAD}" sibTransId="{6A62CEA3-7F64-430B-9DE5-682ABC8C496B}"/>
    <dgm:cxn modelId="{B493133D-F046-4A38-A945-1E6FF7AEB5A8}" type="presOf" srcId="{F160F650-F1E4-48A1-94B9-3C748A8C12DE}" destId="{FB0D1F82-587B-475A-90EF-5FA874115E88}" srcOrd="0" destOrd="0" presId="urn:diagrams.loki3.com/BracketList"/>
    <dgm:cxn modelId="{E831FE46-DEFE-4C40-8628-FCD71B48C626}" type="presOf" srcId="{BA6A6B8D-38F9-4A9D-8274-480AA83CF762}" destId="{B5604BC0-A16C-4FA8-8503-0CE5D5B5C283}" srcOrd="0" destOrd="0" presId="urn:diagrams.loki3.com/BracketList"/>
    <dgm:cxn modelId="{509E1854-C233-49C7-A670-A279AE6D95C7}" type="presOf" srcId="{EAF022D8-6756-4C3A-913C-D3251690653C}" destId="{03CB9DB1-14DE-48A2-9F5F-FBE5FD2F23B2}" srcOrd="0" destOrd="2" presId="urn:diagrams.loki3.com/BracketList"/>
    <dgm:cxn modelId="{58937B81-5EC0-4AD2-A580-BD06CAA44BBD}" type="presOf" srcId="{D3BFF88B-7490-4580-BAD0-FCF77652EB64}" destId="{CAC9D628-6C09-4477-B654-0E5C7930202F}" srcOrd="0" destOrd="0" presId="urn:diagrams.loki3.com/BracketList"/>
    <dgm:cxn modelId="{C05C4F8A-44A1-4156-BA9A-D45E61C0E43B}" type="presOf" srcId="{B25B1E75-DD6A-415D-9573-A879A5FEC112}" destId="{A3E80277-1D66-40FC-80B8-FFA1D8769B5F}" srcOrd="0" destOrd="0" presId="urn:diagrams.loki3.com/BracketList"/>
    <dgm:cxn modelId="{2C6703A2-38ED-4AF8-A549-6D19720FAEDE}" srcId="{B25B1E75-DD6A-415D-9573-A879A5FEC112}" destId="{04BDA114-A673-444B-AEBB-433F05CE99E9}" srcOrd="0" destOrd="0" parTransId="{D50BDA91-51DC-46A7-BE46-64800B2F0D33}" sibTransId="{67EE80FD-4A89-4164-B00A-3FE41BC1022C}"/>
    <dgm:cxn modelId="{5D8A7DA2-E7E6-4198-977E-A596FE6CAEFC}" srcId="{E14DABB4-4683-490C-8E9A-73003A7E2220}" destId="{D3BFF88B-7490-4580-BAD0-FCF77652EB64}" srcOrd="2" destOrd="0" parTransId="{B56A595A-C817-46EB-8541-7B21C2AC36D2}" sibTransId="{268F93C3-FF87-4B66-AAE6-9CCB54C3F800}"/>
    <dgm:cxn modelId="{3B0211B3-E90B-47AA-A8EB-30AB818BF100}" srcId="{E14DABB4-4683-490C-8E9A-73003A7E2220}" destId="{B25B1E75-DD6A-415D-9573-A879A5FEC112}" srcOrd="0" destOrd="0" parTransId="{07EB3C7D-24E0-4D8B-AAF4-7B29320BA8DA}" sibTransId="{84E96EC3-7712-4642-B71E-BA04737DB954}"/>
    <dgm:cxn modelId="{C69AE2BE-7CC4-4404-AA2D-4D8BE6DB3740}" type="presOf" srcId="{04BDA114-A673-444B-AEBB-433F05CE99E9}" destId="{2063D950-B1F8-4D6F-AB3D-519DA4497B2C}" srcOrd="0" destOrd="0" presId="urn:diagrams.loki3.com/BracketList"/>
    <dgm:cxn modelId="{E99C62DA-F896-42C5-913D-361FB334645F}" srcId="{BA6A6B8D-38F9-4A9D-8274-480AA83CF762}" destId="{EAF022D8-6756-4C3A-913C-D3251690653C}" srcOrd="2" destOrd="0" parTransId="{8F60831C-058F-43DA-A8AA-717CAB95BB32}" sibTransId="{38DBCB1A-490F-44E8-AB87-E7992A93BDE1}"/>
    <dgm:cxn modelId="{E62B1FDB-A83A-4210-9C9E-3F333FB54A7D}" type="presOf" srcId="{C1303DD4-4DEF-4854-A78E-A5824C160211}" destId="{03CB9DB1-14DE-48A2-9F5F-FBE5FD2F23B2}" srcOrd="0" destOrd="1" presId="urn:diagrams.loki3.com/BracketList"/>
    <dgm:cxn modelId="{433A11E2-55AC-4726-ABA4-F3ADF3328D8B}" srcId="{BA6A6B8D-38F9-4A9D-8274-480AA83CF762}" destId="{EAA8B0F5-6741-4BB5-8B2A-E711DF437368}" srcOrd="0" destOrd="0" parTransId="{F76B769E-ED1D-4B48-8347-292D248FF21B}" sibTransId="{9796B400-5BFB-4D98-B058-1135A3AEA774}"/>
    <dgm:cxn modelId="{96628AE2-F534-4EF3-9840-5CF9D244B864}" type="presOf" srcId="{EAA8B0F5-6741-4BB5-8B2A-E711DF437368}" destId="{03CB9DB1-14DE-48A2-9F5F-FBE5FD2F23B2}" srcOrd="0" destOrd="0" presId="urn:diagrams.loki3.com/BracketList"/>
    <dgm:cxn modelId="{DB602EEF-BA10-4D8E-B309-91AE7540916F}" srcId="{D3BFF88B-7490-4580-BAD0-FCF77652EB64}" destId="{F160F650-F1E4-48A1-94B9-3C748A8C12DE}" srcOrd="0" destOrd="0" parTransId="{128A0B20-130F-48A9-8970-8E6C28D9D5D7}" sibTransId="{42360F57-07AB-452C-9BB3-031B4A08F513}"/>
    <dgm:cxn modelId="{346567C6-1694-4304-9F1D-1C8F9AFC53EB}" type="presParOf" srcId="{A3E40E2F-9D84-4F5C-AC40-BA61FF272E9D}" destId="{DAB364F9-B08D-4B47-A1A6-6F444CE853A4}" srcOrd="0" destOrd="0" presId="urn:diagrams.loki3.com/BracketList"/>
    <dgm:cxn modelId="{10F03DB4-DEF4-4E47-944D-3E024DBEFAF3}" type="presParOf" srcId="{DAB364F9-B08D-4B47-A1A6-6F444CE853A4}" destId="{A3E80277-1D66-40FC-80B8-FFA1D8769B5F}" srcOrd="0" destOrd="0" presId="urn:diagrams.loki3.com/BracketList"/>
    <dgm:cxn modelId="{165506E7-7C32-4085-BBF9-E7DAFC3A06E6}" type="presParOf" srcId="{DAB364F9-B08D-4B47-A1A6-6F444CE853A4}" destId="{6C998475-5A6F-4F3A-92C2-59D81DF495E4}" srcOrd="1" destOrd="0" presId="urn:diagrams.loki3.com/BracketList"/>
    <dgm:cxn modelId="{B3674624-C147-4CB1-82A7-8A57DB2A7E5C}" type="presParOf" srcId="{DAB364F9-B08D-4B47-A1A6-6F444CE853A4}" destId="{E512AD21-5DB6-4FE2-AA5C-5E9FFBB596C9}" srcOrd="2" destOrd="0" presId="urn:diagrams.loki3.com/BracketList"/>
    <dgm:cxn modelId="{A7F9089E-F4E1-4F20-AFA4-9D0357032957}" type="presParOf" srcId="{DAB364F9-B08D-4B47-A1A6-6F444CE853A4}" destId="{2063D950-B1F8-4D6F-AB3D-519DA4497B2C}" srcOrd="3" destOrd="0" presId="urn:diagrams.loki3.com/BracketList"/>
    <dgm:cxn modelId="{DAFF842E-D3F9-4226-A031-8D3A51321D85}" type="presParOf" srcId="{A3E40E2F-9D84-4F5C-AC40-BA61FF272E9D}" destId="{E66196F4-0076-458E-BFCB-029C7FF31907}" srcOrd="1" destOrd="0" presId="urn:diagrams.loki3.com/BracketList"/>
    <dgm:cxn modelId="{3C181EE6-02EA-4C13-AF55-520F240FF737}" type="presParOf" srcId="{A3E40E2F-9D84-4F5C-AC40-BA61FF272E9D}" destId="{5FADCE79-DA69-40A5-9055-A13338B98F0F}" srcOrd="2" destOrd="0" presId="urn:diagrams.loki3.com/BracketList"/>
    <dgm:cxn modelId="{87DEE4B5-876E-4186-89A5-55DEAC98418C}" type="presParOf" srcId="{5FADCE79-DA69-40A5-9055-A13338B98F0F}" destId="{B5604BC0-A16C-4FA8-8503-0CE5D5B5C283}" srcOrd="0" destOrd="0" presId="urn:diagrams.loki3.com/BracketList"/>
    <dgm:cxn modelId="{F5A4E749-071A-45DB-AF8B-72298AA630F1}" type="presParOf" srcId="{5FADCE79-DA69-40A5-9055-A13338B98F0F}" destId="{1D98AEDF-A798-4F0C-92CD-3CB7D4D07A45}" srcOrd="1" destOrd="0" presId="urn:diagrams.loki3.com/BracketList"/>
    <dgm:cxn modelId="{A6EED046-9058-4E7F-9CB7-202680B3137F}" type="presParOf" srcId="{5FADCE79-DA69-40A5-9055-A13338B98F0F}" destId="{734C4A0C-2307-44AB-8E77-1528A78ECECD}" srcOrd="2" destOrd="0" presId="urn:diagrams.loki3.com/BracketList"/>
    <dgm:cxn modelId="{067F9186-F5F0-4A0E-AD1A-B0BF055F1FDE}" type="presParOf" srcId="{5FADCE79-DA69-40A5-9055-A13338B98F0F}" destId="{03CB9DB1-14DE-48A2-9F5F-FBE5FD2F23B2}" srcOrd="3" destOrd="0" presId="urn:diagrams.loki3.com/BracketList"/>
    <dgm:cxn modelId="{8E2D2AC7-CCE4-42AE-97E6-AE60D36873FC}" type="presParOf" srcId="{A3E40E2F-9D84-4F5C-AC40-BA61FF272E9D}" destId="{EB5856C7-4645-44CF-9B6D-799031755A3E}" srcOrd="3" destOrd="0" presId="urn:diagrams.loki3.com/BracketList"/>
    <dgm:cxn modelId="{E016E626-6098-40B7-8348-6B964543577F}" type="presParOf" srcId="{A3E40E2F-9D84-4F5C-AC40-BA61FF272E9D}" destId="{88FCC958-A95A-4D33-AB9F-72CD4849DC9A}" srcOrd="4" destOrd="0" presId="urn:diagrams.loki3.com/BracketList"/>
    <dgm:cxn modelId="{09366DF4-A753-42E6-ACD9-8DA55591A15B}" type="presParOf" srcId="{88FCC958-A95A-4D33-AB9F-72CD4849DC9A}" destId="{CAC9D628-6C09-4477-B654-0E5C7930202F}" srcOrd="0" destOrd="0" presId="urn:diagrams.loki3.com/BracketList"/>
    <dgm:cxn modelId="{7880A055-61D6-43C3-9FBF-EF3CB643A3C5}" type="presParOf" srcId="{88FCC958-A95A-4D33-AB9F-72CD4849DC9A}" destId="{C9ACC447-2179-4E84-89EB-5C57F2CF90C3}" srcOrd="1" destOrd="0" presId="urn:diagrams.loki3.com/BracketList"/>
    <dgm:cxn modelId="{64AB15F2-0F79-4BEB-BA11-4EC308806599}" type="presParOf" srcId="{88FCC958-A95A-4D33-AB9F-72CD4849DC9A}" destId="{9D51C92B-640E-4A2E-A090-5B39ADB18CED}" srcOrd="2" destOrd="0" presId="urn:diagrams.loki3.com/BracketList"/>
    <dgm:cxn modelId="{E8B12624-F6AB-4CCF-89C8-29B5DB36B546}" type="presParOf" srcId="{88FCC958-A95A-4D33-AB9F-72CD4849DC9A}" destId="{FB0D1F82-587B-475A-90EF-5FA874115E88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83F5286-6062-4D49-B3D2-6AEF6BD63474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CE264FFA-3655-472A-893F-ECE417DE9E82}">
      <dgm:prSet phldrT="[Text]" custT="1"/>
      <dgm:spPr/>
      <dgm:t>
        <a:bodyPr/>
        <a:lstStyle/>
        <a:p>
          <a:r>
            <a:rPr lang="en-US" sz="1800" b="1" dirty="0">
              <a:latin typeface="Calibri Light" panose="020F0302020204030204" pitchFamily="34" charset="0"/>
              <a:cs typeface="Calibri Light" panose="020F0302020204030204" pitchFamily="34" charset="0"/>
            </a:rPr>
            <a:t>Property Information</a:t>
          </a:r>
        </a:p>
      </dgm:t>
    </dgm:pt>
    <dgm:pt modelId="{56393603-748D-412B-9261-7C6E51A4A5DC}" type="parTrans" cxnId="{FAB97342-2FB0-4BFF-BEC6-5832BC86C2D9}">
      <dgm:prSet/>
      <dgm:spPr/>
      <dgm:t>
        <a:bodyPr/>
        <a:lstStyle/>
        <a:p>
          <a:endParaRPr lang="en-US"/>
        </a:p>
      </dgm:t>
    </dgm:pt>
    <dgm:pt modelId="{7D5DD240-2F19-495C-AEAA-D9D19809F4A5}" type="sibTrans" cxnId="{FAB97342-2FB0-4BFF-BEC6-5832BC86C2D9}">
      <dgm:prSet/>
      <dgm:spPr/>
      <dgm:t>
        <a:bodyPr/>
        <a:lstStyle/>
        <a:p>
          <a:endParaRPr lang="en-US"/>
        </a:p>
      </dgm:t>
    </dgm:pt>
    <dgm:pt modelId="{1DF5E950-8A70-4EF4-9017-E890934DA37F}">
      <dgm:prSet phldrT="[Text]"/>
      <dgm:spPr/>
      <dgm:t>
        <a:bodyPr/>
        <a:lstStyle/>
        <a:p>
          <a:r>
            <a:rPr lang="en-US" b="1" dirty="0">
              <a:latin typeface="Calibri Light" panose="020F0302020204030204" pitchFamily="34" charset="0"/>
              <a:cs typeface="Calibri Light" panose="020F0302020204030204" pitchFamily="34" charset="0"/>
            </a:rPr>
            <a:t>Opportunities &amp; Constraints</a:t>
          </a:r>
        </a:p>
      </dgm:t>
    </dgm:pt>
    <dgm:pt modelId="{E7A81335-76AD-4B96-8C93-EA8FD12186EF}" type="parTrans" cxnId="{BE7670B3-AD8B-4D39-BA91-FEE97B404726}">
      <dgm:prSet/>
      <dgm:spPr/>
      <dgm:t>
        <a:bodyPr/>
        <a:lstStyle/>
        <a:p>
          <a:endParaRPr lang="en-US"/>
        </a:p>
      </dgm:t>
    </dgm:pt>
    <dgm:pt modelId="{087373F5-43BE-4043-81BE-5B71C9769CDB}" type="sibTrans" cxnId="{BE7670B3-AD8B-4D39-BA91-FEE97B404726}">
      <dgm:prSet/>
      <dgm:spPr/>
      <dgm:t>
        <a:bodyPr/>
        <a:lstStyle/>
        <a:p>
          <a:endParaRPr lang="en-US"/>
        </a:p>
      </dgm:t>
    </dgm:pt>
    <dgm:pt modelId="{1AF435E7-DDCA-48AE-BB5F-19E5F527BDFB}">
      <dgm:prSet phldrT="[Text]" custT="1"/>
      <dgm:spPr/>
      <dgm:t>
        <a:bodyPr/>
        <a:lstStyle/>
        <a:p>
          <a:r>
            <a:rPr lang="en-US" sz="1800" b="1" dirty="0">
              <a:latin typeface="Calibri Light" panose="020F0302020204030204" pitchFamily="34" charset="0"/>
              <a:cs typeface="Calibri Light" panose="020F0302020204030204" pitchFamily="34" charset="0"/>
            </a:rPr>
            <a:t>Market</a:t>
          </a:r>
        </a:p>
      </dgm:t>
    </dgm:pt>
    <dgm:pt modelId="{C577E5F5-760F-4D17-9483-0FE714B15C05}" type="parTrans" cxnId="{6BBD3CC6-3B14-4DCF-9DC4-99B876D6854D}">
      <dgm:prSet/>
      <dgm:spPr/>
      <dgm:t>
        <a:bodyPr/>
        <a:lstStyle/>
        <a:p>
          <a:endParaRPr lang="en-US"/>
        </a:p>
      </dgm:t>
    </dgm:pt>
    <dgm:pt modelId="{F08476F9-8115-44CC-A08F-FD7D7E2A1071}" type="sibTrans" cxnId="{6BBD3CC6-3B14-4DCF-9DC4-99B876D6854D}">
      <dgm:prSet/>
      <dgm:spPr/>
      <dgm:t>
        <a:bodyPr/>
        <a:lstStyle/>
        <a:p>
          <a:endParaRPr lang="en-US"/>
        </a:p>
      </dgm:t>
    </dgm:pt>
    <dgm:pt modelId="{E34CE234-E3EA-48A1-B9D0-BC9BA7E738BD}">
      <dgm:prSet phldrT="[Text]" custT="1"/>
      <dgm:spPr/>
      <dgm:t>
        <a:bodyPr/>
        <a:lstStyle/>
        <a:p>
          <a:r>
            <a:rPr lang="en-US" sz="1800" b="1" dirty="0">
              <a:latin typeface="Calibri Light" panose="020F0302020204030204" pitchFamily="34" charset="0"/>
              <a:cs typeface="Calibri Light" panose="020F0302020204030204" pitchFamily="34" charset="0"/>
            </a:rPr>
            <a:t>Community</a:t>
          </a:r>
        </a:p>
      </dgm:t>
    </dgm:pt>
    <dgm:pt modelId="{1B776D23-2E20-4ADF-82E5-D6D9D24AFC6A}" type="parTrans" cxnId="{F4A2A6A5-5A84-49E6-9CF9-409BEEE4EED4}">
      <dgm:prSet/>
      <dgm:spPr/>
      <dgm:t>
        <a:bodyPr/>
        <a:lstStyle/>
        <a:p>
          <a:endParaRPr lang="en-US"/>
        </a:p>
      </dgm:t>
    </dgm:pt>
    <dgm:pt modelId="{3A58B656-FFCA-4D21-8688-CD9D1129FF28}" type="sibTrans" cxnId="{F4A2A6A5-5A84-49E6-9CF9-409BEEE4EED4}">
      <dgm:prSet/>
      <dgm:spPr/>
      <dgm:t>
        <a:bodyPr/>
        <a:lstStyle/>
        <a:p>
          <a:endParaRPr lang="en-US"/>
        </a:p>
      </dgm:t>
    </dgm:pt>
    <dgm:pt modelId="{A84FF5A3-9A5D-4A23-B3C1-65BA18A5E7D1}">
      <dgm:prSet phldrT="[Text]" custT="1"/>
      <dgm:spPr/>
      <dgm:t>
        <a:bodyPr/>
        <a:lstStyle/>
        <a:p>
          <a:r>
            <a:rPr lang="en-US" sz="1600" dirty="0">
              <a:latin typeface="Calibri Light" panose="020F0302020204030204" pitchFamily="34" charset="0"/>
              <a:cs typeface="Calibri Light" panose="020F0302020204030204" pitchFamily="34" charset="0"/>
            </a:rPr>
            <a:t>Local Economy</a:t>
          </a:r>
        </a:p>
      </dgm:t>
    </dgm:pt>
    <dgm:pt modelId="{05E75C39-8CCD-4A09-B897-96A5BC8C8CA8}" type="parTrans" cxnId="{B261000D-4D06-4293-9CAF-5C3CB9677CB1}">
      <dgm:prSet/>
      <dgm:spPr/>
      <dgm:t>
        <a:bodyPr/>
        <a:lstStyle/>
        <a:p>
          <a:endParaRPr lang="en-US"/>
        </a:p>
      </dgm:t>
    </dgm:pt>
    <dgm:pt modelId="{2F089437-CCED-47FB-8CB1-9FA5090BDE01}" type="sibTrans" cxnId="{B261000D-4D06-4293-9CAF-5C3CB9677CB1}">
      <dgm:prSet/>
      <dgm:spPr/>
      <dgm:t>
        <a:bodyPr/>
        <a:lstStyle/>
        <a:p>
          <a:endParaRPr lang="en-US"/>
        </a:p>
      </dgm:t>
    </dgm:pt>
    <dgm:pt modelId="{154C72E3-08C7-4736-8FFC-620200558A26}">
      <dgm:prSet phldrT="[Text]" custT="1"/>
      <dgm:spPr/>
      <dgm:t>
        <a:bodyPr/>
        <a:lstStyle/>
        <a:p>
          <a:r>
            <a:rPr lang="en-US" sz="1600" dirty="0">
              <a:latin typeface="Calibri Light" panose="020F0302020204030204" pitchFamily="34" charset="0"/>
              <a:cs typeface="Calibri Light" panose="020F0302020204030204" pitchFamily="34" charset="0"/>
            </a:rPr>
            <a:t>Regional Economy </a:t>
          </a:r>
        </a:p>
      </dgm:t>
    </dgm:pt>
    <dgm:pt modelId="{6C7401E1-3E63-4D1A-B0E8-42C5259DC22E}" type="parTrans" cxnId="{765705B9-C078-42FB-8439-7C39239ECFA3}">
      <dgm:prSet/>
      <dgm:spPr/>
      <dgm:t>
        <a:bodyPr/>
        <a:lstStyle/>
        <a:p>
          <a:endParaRPr lang="en-US"/>
        </a:p>
      </dgm:t>
    </dgm:pt>
    <dgm:pt modelId="{3B95632B-368F-4709-B171-885F86394B4F}" type="sibTrans" cxnId="{765705B9-C078-42FB-8439-7C39239ECFA3}">
      <dgm:prSet/>
      <dgm:spPr/>
      <dgm:t>
        <a:bodyPr/>
        <a:lstStyle/>
        <a:p>
          <a:endParaRPr lang="en-US"/>
        </a:p>
      </dgm:t>
    </dgm:pt>
    <dgm:pt modelId="{574E0539-3726-46A0-8062-27387D19572B}">
      <dgm:prSet phldrT="[Text]" custT="1"/>
      <dgm:spPr/>
      <dgm:t>
        <a:bodyPr/>
        <a:lstStyle/>
        <a:p>
          <a:r>
            <a:rPr lang="en-US" sz="1600" dirty="0">
              <a:latin typeface="Calibri Light" panose="020F0302020204030204" pitchFamily="34" charset="0"/>
              <a:cs typeface="Calibri Light" panose="020F0302020204030204" pitchFamily="34" charset="0"/>
            </a:rPr>
            <a:t>Demographics</a:t>
          </a:r>
        </a:p>
      </dgm:t>
    </dgm:pt>
    <dgm:pt modelId="{374F872C-99B1-412C-B8F5-6144405A7EB3}" type="parTrans" cxnId="{547C00D6-14AA-4839-9D26-A526657F66E5}">
      <dgm:prSet/>
      <dgm:spPr/>
      <dgm:t>
        <a:bodyPr/>
        <a:lstStyle/>
        <a:p>
          <a:endParaRPr lang="en-US"/>
        </a:p>
      </dgm:t>
    </dgm:pt>
    <dgm:pt modelId="{33F42A7B-A13B-4395-8C2E-A61E809DA266}" type="sibTrans" cxnId="{547C00D6-14AA-4839-9D26-A526657F66E5}">
      <dgm:prSet/>
      <dgm:spPr/>
      <dgm:t>
        <a:bodyPr/>
        <a:lstStyle/>
        <a:p>
          <a:endParaRPr lang="en-US"/>
        </a:p>
      </dgm:t>
    </dgm:pt>
    <dgm:pt modelId="{DBC09551-5396-4969-AAAD-32D570BDF1BE}">
      <dgm:prSet phldrT="[Text]" custT="1"/>
      <dgm:spPr/>
      <dgm:t>
        <a:bodyPr/>
        <a:lstStyle/>
        <a:p>
          <a:r>
            <a:rPr lang="en-US" sz="1600" dirty="0">
              <a:latin typeface="Calibri Light" panose="020F0302020204030204" pitchFamily="34" charset="0"/>
              <a:cs typeface="Calibri Light" panose="020F0302020204030204" pitchFamily="34" charset="0"/>
            </a:rPr>
            <a:t>Land Availability</a:t>
          </a:r>
        </a:p>
      </dgm:t>
    </dgm:pt>
    <dgm:pt modelId="{0D44F02B-E7DB-4105-AA07-FBF1F176B6BB}" type="parTrans" cxnId="{0BCA2915-4F10-4AE6-8D4A-7177286B27D3}">
      <dgm:prSet/>
      <dgm:spPr/>
      <dgm:t>
        <a:bodyPr/>
        <a:lstStyle/>
        <a:p>
          <a:endParaRPr lang="en-US"/>
        </a:p>
      </dgm:t>
    </dgm:pt>
    <dgm:pt modelId="{B02E6194-BAE5-4F87-B074-6124F6DC8F7A}" type="sibTrans" cxnId="{0BCA2915-4F10-4AE6-8D4A-7177286B27D3}">
      <dgm:prSet/>
      <dgm:spPr/>
      <dgm:t>
        <a:bodyPr/>
        <a:lstStyle/>
        <a:p>
          <a:endParaRPr lang="en-US"/>
        </a:p>
      </dgm:t>
    </dgm:pt>
    <dgm:pt modelId="{F51D337A-BD68-40FD-8B42-D058421D93B7}">
      <dgm:prSet custT="1"/>
      <dgm:spPr/>
      <dgm:t>
        <a:bodyPr/>
        <a:lstStyle/>
        <a:p>
          <a:r>
            <a:rPr lang="en-US" sz="1600" dirty="0">
              <a:latin typeface="Calibri Light" panose="020F0302020204030204" pitchFamily="34" charset="0"/>
              <a:cs typeface="Calibri Light" panose="020F0302020204030204" pitchFamily="34" charset="0"/>
            </a:rPr>
            <a:t>Strengths &amp; Weaknesses</a:t>
          </a:r>
        </a:p>
      </dgm:t>
    </dgm:pt>
    <dgm:pt modelId="{293010FB-B948-4D0F-B084-DBAB8DE02280}" type="parTrans" cxnId="{57FA7FEE-7DF0-4D9A-A5EE-728A8B234C5D}">
      <dgm:prSet/>
      <dgm:spPr/>
      <dgm:t>
        <a:bodyPr/>
        <a:lstStyle/>
        <a:p>
          <a:endParaRPr lang="en-US"/>
        </a:p>
      </dgm:t>
    </dgm:pt>
    <dgm:pt modelId="{45525959-E279-47F0-A540-C0EE02AD3FC3}" type="sibTrans" cxnId="{57FA7FEE-7DF0-4D9A-A5EE-728A8B234C5D}">
      <dgm:prSet/>
      <dgm:spPr/>
      <dgm:t>
        <a:bodyPr/>
        <a:lstStyle/>
        <a:p>
          <a:endParaRPr lang="en-US"/>
        </a:p>
      </dgm:t>
    </dgm:pt>
    <dgm:pt modelId="{96B14FAC-7934-4E6D-926A-05D1053D59C4}">
      <dgm:prSet custT="1"/>
      <dgm:spPr/>
      <dgm:t>
        <a:bodyPr/>
        <a:lstStyle/>
        <a:p>
          <a:r>
            <a:rPr lang="en-US" sz="1600" dirty="0">
              <a:latin typeface="Calibri Light" panose="020F0302020204030204" pitchFamily="34" charset="0"/>
              <a:cs typeface="Calibri Light" panose="020F0302020204030204" pitchFamily="34" charset="0"/>
            </a:rPr>
            <a:t>Expectations</a:t>
          </a:r>
        </a:p>
      </dgm:t>
    </dgm:pt>
    <dgm:pt modelId="{495541B0-52BE-4E02-AD8F-984E8608624A}" type="parTrans" cxnId="{AB169896-00B7-46D0-95C9-06E71FF54A2E}">
      <dgm:prSet/>
      <dgm:spPr/>
      <dgm:t>
        <a:bodyPr/>
        <a:lstStyle/>
        <a:p>
          <a:endParaRPr lang="en-US"/>
        </a:p>
      </dgm:t>
    </dgm:pt>
    <dgm:pt modelId="{330F364C-DA29-46BA-A35E-74DC31BAECD3}" type="sibTrans" cxnId="{AB169896-00B7-46D0-95C9-06E71FF54A2E}">
      <dgm:prSet/>
      <dgm:spPr/>
      <dgm:t>
        <a:bodyPr/>
        <a:lstStyle/>
        <a:p>
          <a:endParaRPr lang="en-US"/>
        </a:p>
      </dgm:t>
    </dgm:pt>
    <dgm:pt modelId="{87614F51-798F-4401-93C3-EA7DC3D37D00}">
      <dgm:prSet/>
      <dgm:spPr/>
      <dgm:t>
        <a:bodyPr/>
        <a:lstStyle/>
        <a:p>
          <a:r>
            <a:rPr lang="en-US" dirty="0">
              <a:latin typeface="Calibri Light" panose="020F0302020204030204" pitchFamily="34" charset="0"/>
              <a:cs typeface="Calibri Light" panose="020F0302020204030204" pitchFamily="34" charset="0"/>
            </a:rPr>
            <a:t>Useable Acreage</a:t>
          </a:r>
        </a:p>
      </dgm:t>
    </dgm:pt>
    <dgm:pt modelId="{60883426-D6D3-4337-B4EB-6CCE54FB2A92}" type="parTrans" cxnId="{1A1D14BA-14EA-4151-AF0C-44F6B403BB66}">
      <dgm:prSet/>
      <dgm:spPr/>
      <dgm:t>
        <a:bodyPr/>
        <a:lstStyle/>
        <a:p>
          <a:endParaRPr lang="en-US"/>
        </a:p>
      </dgm:t>
    </dgm:pt>
    <dgm:pt modelId="{CD7BC912-828F-4265-AA33-11C3151A6B29}" type="sibTrans" cxnId="{1A1D14BA-14EA-4151-AF0C-44F6B403BB66}">
      <dgm:prSet/>
      <dgm:spPr/>
      <dgm:t>
        <a:bodyPr/>
        <a:lstStyle/>
        <a:p>
          <a:endParaRPr lang="en-US"/>
        </a:p>
      </dgm:t>
    </dgm:pt>
    <dgm:pt modelId="{AE2E6B25-1F67-4F9F-AFC6-22B64CE0895A}">
      <dgm:prSet/>
      <dgm:spPr/>
      <dgm:t>
        <a:bodyPr/>
        <a:lstStyle/>
        <a:p>
          <a:r>
            <a:rPr lang="en-US" dirty="0">
              <a:latin typeface="Calibri Light" panose="020F0302020204030204" pitchFamily="34" charset="0"/>
              <a:cs typeface="Calibri Light" panose="020F0302020204030204" pitchFamily="34" charset="0"/>
            </a:rPr>
            <a:t>Viability</a:t>
          </a:r>
        </a:p>
      </dgm:t>
    </dgm:pt>
    <dgm:pt modelId="{B41D2D19-6220-4438-A44E-1E8392959700}" type="parTrans" cxnId="{B8D65248-225C-484E-8B6B-8CA1FAFF8F29}">
      <dgm:prSet/>
      <dgm:spPr/>
      <dgm:t>
        <a:bodyPr/>
        <a:lstStyle/>
        <a:p>
          <a:endParaRPr lang="en-US"/>
        </a:p>
      </dgm:t>
    </dgm:pt>
    <dgm:pt modelId="{0025E0E9-FE28-4094-B895-5C38486CE479}" type="sibTrans" cxnId="{B8D65248-225C-484E-8B6B-8CA1FAFF8F29}">
      <dgm:prSet/>
      <dgm:spPr/>
      <dgm:t>
        <a:bodyPr/>
        <a:lstStyle/>
        <a:p>
          <a:endParaRPr lang="en-US"/>
        </a:p>
      </dgm:t>
    </dgm:pt>
    <dgm:pt modelId="{822F5ABE-2A3F-457F-8239-426E9AF7242C}">
      <dgm:prSet/>
      <dgm:spPr/>
      <dgm:t>
        <a:bodyPr/>
        <a:lstStyle/>
        <a:p>
          <a:r>
            <a:rPr lang="en-US" dirty="0">
              <a:latin typeface="Calibri Light" panose="020F0302020204030204" pitchFamily="34" charset="0"/>
              <a:cs typeface="Calibri Light" panose="020F0302020204030204" pitchFamily="34" charset="0"/>
            </a:rPr>
            <a:t>Accessibility</a:t>
          </a:r>
        </a:p>
      </dgm:t>
    </dgm:pt>
    <dgm:pt modelId="{68904414-818C-42F4-ACD2-38CF6F40F496}" type="parTrans" cxnId="{9AAA3023-1A8A-4959-9B90-A41858FEE8DC}">
      <dgm:prSet/>
      <dgm:spPr/>
      <dgm:t>
        <a:bodyPr/>
        <a:lstStyle/>
        <a:p>
          <a:endParaRPr lang="en-US"/>
        </a:p>
      </dgm:t>
    </dgm:pt>
    <dgm:pt modelId="{FBD0C000-49F1-4BA3-BF88-4EF87A14A5C6}" type="sibTrans" cxnId="{9AAA3023-1A8A-4959-9B90-A41858FEE8DC}">
      <dgm:prSet/>
      <dgm:spPr/>
      <dgm:t>
        <a:bodyPr/>
        <a:lstStyle/>
        <a:p>
          <a:endParaRPr lang="en-US"/>
        </a:p>
      </dgm:t>
    </dgm:pt>
    <dgm:pt modelId="{353F5DBA-CCE6-461D-9DE0-59D6EC143D77}">
      <dgm:prSet/>
      <dgm:spPr/>
      <dgm:t>
        <a:bodyPr/>
        <a:lstStyle/>
        <a:p>
          <a:r>
            <a:rPr lang="en-US" dirty="0">
              <a:latin typeface="Calibri Light" panose="020F0302020204030204" pitchFamily="34" charset="0"/>
              <a:cs typeface="Calibri Light" panose="020F0302020204030204" pitchFamily="34" charset="0"/>
            </a:rPr>
            <a:t>Structure</a:t>
          </a:r>
        </a:p>
      </dgm:t>
    </dgm:pt>
    <dgm:pt modelId="{AC0CBE7D-F62B-4FDF-8608-FC0BB3B9054F}" type="parTrans" cxnId="{9455234F-7330-46E4-92AC-ACE71A28C4F4}">
      <dgm:prSet/>
      <dgm:spPr/>
      <dgm:t>
        <a:bodyPr/>
        <a:lstStyle/>
        <a:p>
          <a:endParaRPr lang="en-US"/>
        </a:p>
      </dgm:t>
    </dgm:pt>
    <dgm:pt modelId="{244066F4-E741-4CDC-88A7-6DF1CAB83665}" type="sibTrans" cxnId="{9455234F-7330-46E4-92AC-ACE71A28C4F4}">
      <dgm:prSet/>
      <dgm:spPr/>
      <dgm:t>
        <a:bodyPr/>
        <a:lstStyle/>
        <a:p>
          <a:endParaRPr lang="en-US"/>
        </a:p>
      </dgm:t>
    </dgm:pt>
    <dgm:pt modelId="{EBC15A1D-4735-423C-BBDE-402475964562}">
      <dgm:prSet/>
      <dgm:spPr/>
      <dgm:t>
        <a:bodyPr/>
        <a:lstStyle/>
        <a:p>
          <a:r>
            <a:rPr lang="en-US" dirty="0">
              <a:latin typeface="Calibri Light" panose="020F0302020204030204" pitchFamily="34" charset="0"/>
              <a:cs typeface="Calibri Light" panose="020F0302020204030204" pitchFamily="34" charset="0"/>
            </a:rPr>
            <a:t>Infrastructure</a:t>
          </a:r>
        </a:p>
      </dgm:t>
    </dgm:pt>
    <dgm:pt modelId="{B2AF655E-9A93-4F45-BB60-2EEEE727B4CD}" type="parTrans" cxnId="{9E4594E3-6378-49F9-A1A7-773A2EDC750C}">
      <dgm:prSet/>
      <dgm:spPr/>
      <dgm:t>
        <a:bodyPr/>
        <a:lstStyle/>
        <a:p>
          <a:endParaRPr lang="en-US"/>
        </a:p>
      </dgm:t>
    </dgm:pt>
    <dgm:pt modelId="{C6343DD4-D493-43D1-BA2B-A8438A39F3B8}" type="sibTrans" cxnId="{9E4594E3-6378-49F9-A1A7-773A2EDC750C}">
      <dgm:prSet/>
      <dgm:spPr/>
      <dgm:t>
        <a:bodyPr/>
        <a:lstStyle/>
        <a:p>
          <a:endParaRPr lang="en-US"/>
        </a:p>
      </dgm:t>
    </dgm:pt>
    <dgm:pt modelId="{609A6756-4F9A-4679-A896-9F66638B5016}">
      <dgm:prSet/>
      <dgm:spPr/>
      <dgm:t>
        <a:bodyPr/>
        <a:lstStyle/>
        <a:p>
          <a:r>
            <a:rPr lang="en-US" dirty="0">
              <a:latin typeface="Calibri Light" panose="020F0302020204030204" pitchFamily="34" charset="0"/>
              <a:cs typeface="Calibri Light" panose="020F0302020204030204" pitchFamily="34" charset="0"/>
            </a:rPr>
            <a:t>Utilities </a:t>
          </a:r>
        </a:p>
      </dgm:t>
    </dgm:pt>
    <dgm:pt modelId="{D9D8783C-1507-41D2-B9CE-DA9A6EC32999}" type="parTrans" cxnId="{0BBA9CDC-0D23-48B5-A439-2D5C9F2E4892}">
      <dgm:prSet/>
      <dgm:spPr/>
      <dgm:t>
        <a:bodyPr/>
        <a:lstStyle/>
        <a:p>
          <a:endParaRPr lang="en-US"/>
        </a:p>
      </dgm:t>
    </dgm:pt>
    <dgm:pt modelId="{9C8D4D3E-FA1E-417E-AD01-806D626DEB07}" type="sibTrans" cxnId="{0BBA9CDC-0D23-48B5-A439-2D5C9F2E4892}">
      <dgm:prSet/>
      <dgm:spPr/>
      <dgm:t>
        <a:bodyPr/>
        <a:lstStyle/>
        <a:p>
          <a:endParaRPr lang="en-US"/>
        </a:p>
      </dgm:t>
    </dgm:pt>
    <dgm:pt modelId="{74711F19-DACF-419D-98A5-4B05AA8B347B}">
      <dgm:prSet/>
      <dgm:spPr/>
      <dgm:t>
        <a:bodyPr/>
        <a:lstStyle/>
        <a:p>
          <a:r>
            <a:rPr lang="en-US" dirty="0">
              <a:latin typeface="Calibri Light" panose="020F0302020204030204" pitchFamily="34" charset="0"/>
              <a:cs typeface="Calibri Light" panose="020F0302020204030204" pitchFamily="34" charset="0"/>
            </a:rPr>
            <a:t>Neighboring Land Use</a:t>
          </a:r>
        </a:p>
      </dgm:t>
    </dgm:pt>
    <dgm:pt modelId="{2F59ACAC-26F2-417D-8FAC-94AC4923EC47}" type="parTrans" cxnId="{874C434D-58BF-45DB-A4AC-B99CFC7F129E}">
      <dgm:prSet/>
      <dgm:spPr/>
      <dgm:t>
        <a:bodyPr/>
        <a:lstStyle/>
        <a:p>
          <a:endParaRPr lang="en-US"/>
        </a:p>
      </dgm:t>
    </dgm:pt>
    <dgm:pt modelId="{5CB15E09-D940-47BB-8CB1-FB9A1F5B7725}" type="sibTrans" cxnId="{874C434D-58BF-45DB-A4AC-B99CFC7F129E}">
      <dgm:prSet/>
      <dgm:spPr/>
      <dgm:t>
        <a:bodyPr/>
        <a:lstStyle/>
        <a:p>
          <a:endParaRPr lang="en-US"/>
        </a:p>
      </dgm:t>
    </dgm:pt>
    <dgm:pt modelId="{FBFA91A2-E913-454A-8FBD-872E7CE08FC9}">
      <dgm:prSet custT="1"/>
      <dgm:spPr/>
      <dgm:t>
        <a:bodyPr/>
        <a:lstStyle/>
        <a:p>
          <a:r>
            <a:rPr lang="en-US" sz="1600" dirty="0">
              <a:latin typeface="Calibri Light" panose="020F0302020204030204" pitchFamily="34" charset="0"/>
              <a:cs typeface="Calibri Light" panose="020F0302020204030204" pitchFamily="34" charset="0"/>
            </a:rPr>
            <a:t>Ownership</a:t>
          </a:r>
        </a:p>
      </dgm:t>
    </dgm:pt>
    <dgm:pt modelId="{DDD387B8-9CCD-47BD-A31D-D98D65B4C685}" type="parTrans" cxnId="{5BF32392-1C75-49A7-89D6-935CD85B3277}">
      <dgm:prSet/>
      <dgm:spPr/>
      <dgm:t>
        <a:bodyPr/>
        <a:lstStyle/>
        <a:p>
          <a:endParaRPr lang="en-US"/>
        </a:p>
      </dgm:t>
    </dgm:pt>
    <dgm:pt modelId="{35E1D4C0-5E3F-4A89-A2F6-3CDDE56AA2DD}" type="sibTrans" cxnId="{5BF32392-1C75-49A7-89D6-935CD85B3277}">
      <dgm:prSet/>
      <dgm:spPr/>
      <dgm:t>
        <a:bodyPr/>
        <a:lstStyle/>
        <a:p>
          <a:endParaRPr lang="en-US"/>
        </a:p>
      </dgm:t>
    </dgm:pt>
    <dgm:pt modelId="{EC45DB80-C4CE-43CD-8256-5F2B9951FC4D}">
      <dgm:prSet custT="1"/>
      <dgm:spPr/>
      <dgm:t>
        <a:bodyPr/>
        <a:lstStyle/>
        <a:p>
          <a:r>
            <a:rPr lang="en-US" sz="1600" dirty="0">
              <a:latin typeface="Calibri Light" panose="020F0302020204030204" pitchFamily="34" charset="0"/>
              <a:cs typeface="Calibri Light" panose="020F0302020204030204" pitchFamily="34" charset="0"/>
            </a:rPr>
            <a:t>Land value</a:t>
          </a:r>
        </a:p>
      </dgm:t>
    </dgm:pt>
    <dgm:pt modelId="{4BCDFF16-A522-45EE-94BF-C6F1084BEF19}" type="parTrans" cxnId="{F25B782E-F1AE-4FEF-8FA1-4724A6A3A135}">
      <dgm:prSet/>
      <dgm:spPr/>
      <dgm:t>
        <a:bodyPr/>
        <a:lstStyle/>
        <a:p>
          <a:endParaRPr lang="en-US"/>
        </a:p>
      </dgm:t>
    </dgm:pt>
    <dgm:pt modelId="{037FDD1B-C9B2-418E-8F97-21763940EAC7}" type="sibTrans" cxnId="{F25B782E-F1AE-4FEF-8FA1-4724A6A3A135}">
      <dgm:prSet/>
      <dgm:spPr/>
      <dgm:t>
        <a:bodyPr/>
        <a:lstStyle/>
        <a:p>
          <a:endParaRPr lang="en-US"/>
        </a:p>
      </dgm:t>
    </dgm:pt>
    <dgm:pt modelId="{E3F95B28-4551-49B3-99E8-83DDF8247BB1}">
      <dgm:prSet custT="1"/>
      <dgm:spPr/>
      <dgm:t>
        <a:bodyPr/>
        <a:lstStyle/>
        <a:p>
          <a:r>
            <a:rPr lang="en-US" sz="1600" dirty="0">
              <a:latin typeface="Calibri Light" panose="020F0302020204030204" pitchFamily="34" charset="0"/>
              <a:cs typeface="Calibri Light" panose="020F0302020204030204" pitchFamily="34" charset="0"/>
            </a:rPr>
            <a:t>Tax status</a:t>
          </a:r>
        </a:p>
      </dgm:t>
    </dgm:pt>
    <dgm:pt modelId="{E5FA295F-FA4D-49C9-BFB4-82839E4F7E67}" type="parTrans" cxnId="{03F5D5D3-5977-446B-87AA-CF42958E5783}">
      <dgm:prSet/>
      <dgm:spPr/>
      <dgm:t>
        <a:bodyPr/>
        <a:lstStyle/>
        <a:p>
          <a:endParaRPr lang="en-US"/>
        </a:p>
      </dgm:t>
    </dgm:pt>
    <dgm:pt modelId="{55EDB4A9-5329-4D58-925B-42EDF43328C6}" type="sibTrans" cxnId="{03F5D5D3-5977-446B-87AA-CF42958E5783}">
      <dgm:prSet/>
      <dgm:spPr/>
      <dgm:t>
        <a:bodyPr/>
        <a:lstStyle/>
        <a:p>
          <a:endParaRPr lang="en-US"/>
        </a:p>
      </dgm:t>
    </dgm:pt>
    <dgm:pt modelId="{9429B1E9-A1CA-48C1-A7D0-02F366ACF3BF}">
      <dgm:prSet custT="1"/>
      <dgm:spPr/>
      <dgm:t>
        <a:bodyPr/>
        <a:lstStyle/>
        <a:p>
          <a:r>
            <a:rPr lang="en-US" sz="1600" dirty="0">
              <a:latin typeface="Calibri Light" panose="020F0302020204030204" pitchFamily="34" charset="0"/>
              <a:cs typeface="Calibri Light" panose="020F0302020204030204" pitchFamily="34" charset="0"/>
            </a:rPr>
            <a:t>Occupancy</a:t>
          </a:r>
        </a:p>
      </dgm:t>
    </dgm:pt>
    <dgm:pt modelId="{10938B06-1945-45B8-A1CB-4728DEAB5848}" type="parTrans" cxnId="{C9FFDBDD-CC04-410A-8E00-1D18D72459EF}">
      <dgm:prSet/>
      <dgm:spPr/>
      <dgm:t>
        <a:bodyPr/>
        <a:lstStyle/>
        <a:p>
          <a:endParaRPr lang="en-US"/>
        </a:p>
      </dgm:t>
    </dgm:pt>
    <dgm:pt modelId="{9ADF0C4D-FC53-4BAC-A9F7-06B5D6A77DD1}" type="sibTrans" cxnId="{C9FFDBDD-CC04-410A-8E00-1D18D72459EF}">
      <dgm:prSet/>
      <dgm:spPr/>
      <dgm:t>
        <a:bodyPr/>
        <a:lstStyle/>
        <a:p>
          <a:endParaRPr lang="en-US"/>
        </a:p>
      </dgm:t>
    </dgm:pt>
    <dgm:pt modelId="{20DCEE53-849D-450A-B2BC-3C27A7D18A4D}">
      <dgm:prSet custT="1"/>
      <dgm:spPr/>
      <dgm:t>
        <a:bodyPr/>
        <a:lstStyle/>
        <a:p>
          <a:r>
            <a:rPr lang="en-US" sz="1600" dirty="0">
              <a:latin typeface="Calibri Light" panose="020F0302020204030204" pitchFamily="34" charset="0"/>
              <a:cs typeface="Calibri Light" panose="020F0302020204030204" pitchFamily="34" charset="0"/>
            </a:rPr>
            <a:t>Zoning</a:t>
          </a:r>
        </a:p>
      </dgm:t>
    </dgm:pt>
    <dgm:pt modelId="{71459D31-8A47-4B2D-AD4F-006F7249B090}" type="parTrans" cxnId="{BB072D84-0B0E-4E54-9BD8-EA874AB04C48}">
      <dgm:prSet/>
      <dgm:spPr/>
      <dgm:t>
        <a:bodyPr/>
        <a:lstStyle/>
        <a:p>
          <a:endParaRPr lang="en-US"/>
        </a:p>
      </dgm:t>
    </dgm:pt>
    <dgm:pt modelId="{8273878A-CF04-479D-8CAD-1B2528324ED2}" type="sibTrans" cxnId="{BB072D84-0B0E-4E54-9BD8-EA874AB04C48}">
      <dgm:prSet/>
      <dgm:spPr/>
      <dgm:t>
        <a:bodyPr/>
        <a:lstStyle/>
        <a:p>
          <a:endParaRPr lang="en-US"/>
        </a:p>
      </dgm:t>
    </dgm:pt>
    <dgm:pt modelId="{9DB052D7-CF3D-4D53-9A08-C54267BA4E9F}" type="pres">
      <dgm:prSet presAssocID="{283F5286-6062-4D49-B3D2-6AEF6BD63474}" presName="CompostProcess" presStyleCnt="0">
        <dgm:presLayoutVars>
          <dgm:dir/>
          <dgm:resizeHandles val="exact"/>
        </dgm:presLayoutVars>
      </dgm:prSet>
      <dgm:spPr/>
    </dgm:pt>
    <dgm:pt modelId="{D04C24B8-CA79-4952-B0AD-F31B0D64DC20}" type="pres">
      <dgm:prSet presAssocID="{283F5286-6062-4D49-B3D2-6AEF6BD63474}" presName="arrow" presStyleLbl="bgShp" presStyleIdx="0" presStyleCnt="1" custLinFactNeighborX="30235" custLinFactNeighborY="-3251"/>
      <dgm:spPr/>
    </dgm:pt>
    <dgm:pt modelId="{7268994B-52E6-4777-9ADB-3D9E6EAF593A}" type="pres">
      <dgm:prSet presAssocID="{283F5286-6062-4D49-B3D2-6AEF6BD63474}" presName="linearProcess" presStyleCnt="0"/>
      <dgm:spPr/>
    </dgm:pt>
    <dgm:pt modelId="{9F5FC306-42DF-4FB7-B4E9-FFEC605A75AE}" type="pres">
      <dgm:prSet presAssocID="{CE264FFA-3655-472A-893F-ECE417DE9E82}" presName="textNode" presStyleLbl="node1" presStyleIdx="0" presStyleCnt="4">
        <dgm:presLayoutVars>
          <dgm:bulletEnabled val="1"/>
        </dgm:presLayoutVars>
      </dgm:prSet>
      <dgm:spPr/>
    </dgm:pt>
    <dgm:pt modelId="{082BC146-1964-43B8-8479-BF691E4C8882}" type="pres">
      <dgm:prSet presAssocID="{7D5DD240-2F19-495C-AEAA-D9D19809F4A5}" presName="sibTrans" presStyleCnt="0"/>
      <dgm:spPr/>
    </dgm:pt>
    <dgm:pt modelId="{FFBDC664-F6AC-4DF9-9C21-016B4CC427BD}" type="pres">
      <dgm:prSet presAssocID="{1DF5E950-8A70-4EF4-9017-E890934DA37F}" presName="textNode" presStyleLbl="node1" presStyleIdx="1" presStyleCnt="4">
        <dgm:presLayoutVars>
          <dgm:bulletEnabled val="1"/>
        </dgm:presLayoutVars>
      </dgm:prSet>
      <dgm:spPr/>
    </dgm:pt>
    <dgm:pt modelId="{4D42CFE9-C748-48FB-91EB-3950B5374B97}" type="pres">
      <dgm:prSet presAssocID="{087373F5-43BE-4043-81BE-5B71C9769CDB}" presName="sibTrans" presStyleCnt="0"/>
      <dgm:spPr/>
    </dgm:pt>
    <dgm:pt modelId="{73F66A6C-3DBB-47BB-8C6C-9C68E6A5526D}" type="pres">
      <dgm:prSet presAssocID="{E34CE234-E3EA-48A1-B9D0-BC9BA7E738BD}" presName="textNode" presStyleLbl="node1" presStyleIdx="2" presStyleCnt="4">
        <dgm:presLayoutVars>
          <dgm:bulletEnabled val="1"/>
        </dgm:presLayoutVars>
      </dgm:prSet>
      <dgm:spPr/>
    </dgm:pt>
    <dgm:pt modelId="{E76E8639-EA85-4DDF-963C-5BE1D6E51DF9}" type="pres">
      <dgm:prSet presAssocID="{3A58B656-FFCA-4D21-8688-CD9D1129FF28}" presName="sibTrans" presStyleCnt="0"/>
      <dgm:spPr/>
    </dgm:pt>
    <dgm:pt modelId="{899D4960-4D09-44FF-B80B-6910EDCEA55E}" type="pres">
      <dgm:prSet presAssocID="{1AF435E7-DDCA-48AE-BB5F-19E5F527BDFB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0920CF02-A10D-47FA-AC40-73BD55EC91EB}" type="presOf" srcId="{574E0539-3726-46A0-8062-27387D19572B}" destId="{899D4960-4D09-44FF-B80B-6910EDCEA55E}" srcOrd="0" destOrd="3" presId="urn:microsoft.com/office/officeart/2005/8/layout/hProcess9"/>
    <dgm:cxn modelId="{66AEB604-A870-49C3-8A02-9557C415AA7F}" type="presOf" srcId="{20DCEE53-849D-450A-B2BC-3C27A7D18A4D}" destId="{9F5FC306-42DF-4FB7-B4E9-FFEC605A75AE}" srcOrd="0" destOrd="5" presId="urn:microsoft.com/office/officeart/2005/8/layout/hProcess9"/>
    <dgm:cxn modelId="{9006700A-53A5-404A-BEF4-C80108D86B4F}" type="presOf" srcId="{A84FF5A3-9A5D-4A23-B3C1-65BA18A5E7D1}" destId="{899D4960-4D09-44FF-B80B-6910EDCEA55E}" srcOrd="0" destOrd="1" presId="urn:microsoft.com/office/officeart/2005/8/layout/hProcess9"/>
    <dgm:cxn modelId="{B261000D-4D06-4293-9CAF-5C3CB9677CB1}" srcId="{1AF435E7-DDCA-48AE-BB5F-19E5F527BDFB}" destId="{A84FF5A3-9A5D-4A23-B3C1-65BA18A5E7D1}" srcOrd="0" destOrd="0" parTransId="{05E75C39-8CCD-4A09-B897-96A5BC8C8CA8}" sibTransId="{2F089437-CCED-47FB-8CB1-9FA5090BDE01}"/>
    <dgm:cxn modelId="{0BCA2915-4F10-4AE6-8D4A-7177286B27D3}" srcId="{1AF435E7-DDCA-48AE-BB5F-19E5F527BDFB}" destId="{DBC09551-5396-4969-AAAD-32D570BDF1BE}" srcOrd="3" destOrd="0" parTransId="{0D44F02B-E7DB-4105-AA07-FBF1F176B6BB}" sibTransId="{B02E6194-BAE5-4F87-B074-6124F6DC8F7A}"/>
    <dgm:cxn modelId="{13294D16-FB26-4F45-A6DC-2B3DD25F0EBB}" type="presOf" srcId="{E34CE234-E3EA-48A1-B9D0-BC9BA7E738BD}" destId="{73F66A6C-3DBB-47BB-8C6C-9C68E6A5526D}" srcOrd="0" destOrd="0" presId="urn:microsoft.com/office/officeart/2005/8/layout/hProcess9"/>
    <dgm:cxn modelId="{8E32431B-C8FB-43BA-B2C3-312C586AE2EB}" type="presOf" srcId="{1AF435E7-DDCA-48AE-BB5F-19E5F527BDFB}" destId="{899D4960-4D09-44FF-B80B-6910EDCEA55E}" srcOrd="0" destOrd="0" presId="urn:microsoft.com/office/officeart/2005/8/layout/hProcess9"/>
    <dgm:cxn modelId="{4CD07B1D-DB3E-4C35-9A4A-C8D66B02C092}" type="presOf" srcId="{283F5286-6062-4D49-B3D2-6AEF6BD63474}" destId="{9DB052D7-CF3D-4D53-9A08-C54267BA4E9F}" srcOrd="0" destOrd="0" presId="urn:microsoft.com/office/officeart/2005/8/layout/hProcess9"/>
    <dgm:cxn modelId="{9AAA3023-1A8A-4959-9B90-A41858FEE8DC}" srcId="{1DF5E950-8A70-4EF4-9017-E890934DA37F}" destId="{822F5ABE-2A3F-457F-8239-426E9AF7242C}" srcOrd="2" destOrd="0" parTransId="{68904414-818C-42F4-ACD2-38CF6F40F496}" sibTransId="{FBD0C000-49F1-4BA3-BF88-4EF87A14A5C6}"/>
    <dgm:cxn modelId="{91691728-9674-4B73-89FD-9026BEFF26F3}" type="presOf" srcId="{9429B1E9-A1CA-48C1-A7D0-02F366ACF3BF}" destId="{9F5FC306-42DF-4FB7-B4E9-FFEC605A75AE}" srcOrd="0" destOrd="4" presId="urn:microsoft.com/office/officeart/2005/8/layout/hProcess9"/>
    <dgm:cxn modelId="{F25B782E-F1AE-4FEF-8FA1-4724A6A3A135}" srcId="{CE264FFA-3655-472A-893F-ECE417DE9E82}" destId="{EC45DB80-C4CE-43CD-8256-5F2B9951FC4D}" srcOrd="1" destOrd="0" parTransId="{4BCDFF16-A522-45EE-94BF-C6F1084BEF19}" sibTransId="{037FDD1B-C9B2-418E-8F97-21763940EAC7}"/>
    <dgm:cxn modelId="{097D3940-C852-4217-8408-900F4161E1CF}" type="presOf" srcId="{74711F19-DACF-419D-98A5-4B05AA8B347B}" destId="{FFBDC664-F6AC-4DF9-9C21-016B4CC427BD}" srcOrd="0" destOrd="7" presId="urn:microsoft.com/office/officeart/2005/8/layout/hProcess9"/>
    <dgm:cxn modelId="{2D71E241-B087-4A6F-AA12-3EBEC8C2CA2B}" type="presOf" srcId="{FBFA91A2-E913-454A-8FBD-872E7CE08FC9}" destId="{9F5FC306-42DF-4FB7-B4E9-FFEC605A75AE}" srcOrd="0" destOrd="1" presId="urn:microsoft.com/office/officeart/2005/8/layout/hProcess9"/>
    <dgm:cxn modelId="{FAB97342-2FB0-4BFF-BEC6-5832BC86C2D9}" srcId="{283F5286-6062-4D49-B3D2-6AEF6BD63474}" destId="{CE264FFA-3655-472A-893F-ECE417DE9E82}" srcOrd="0" destOrd="0" parTransId="{56393603-748D-412B-9261-7C6E51A4A5DC}" sibTransId="{7D5DD240-2F19-495C-AEAA-D9D19809F4A5}"/>
    <dgm:cxn modelId="{C3605664-3FFF-4E41-876E-4EBC81632F16}" type="presOf" srcId="{CE264FFA-3655-472A-893F-ECE417DE9E82}" destId="{9F5FC306-42DF-4FB7-B4E9-FFEC605A75AE}" srcOrd="0" destOrd="0" presId="urn:microsoft.com/office/officeart/2005/8/layout/hProcess9"/>
    <dgm:cxn modelId="{B3AA1448-EDF5-47F1-A489-6D10850C6603}" type="presOf" srcId="{EBC15A1D-4735-423C-BBDE-402475964562}" destId="{FFBDC664-F6AC-4DF9-9C21-016B4CC427BD}" srcOrd="0" destOrd="5" presId="urn:microsoft.com/office/officeart/2005/8/layout/hProcess9"/>
    <dgm:cxn modelId="{B8D65248-225C-484E-8B6B-8CA1FAFF8F29}" srcId="{1DF5E950-8A70-4EF4-9017-E890934DA37F}" destId="{AE2E6B25-1F67-4F9F-AFC6-22B64CE0895A}" srcOrd="1" destOrd="0" parTransId="{B41D2D19-6220-4438-A44E-1E8392959700}" sibTransId="{0025E0E9-FE28-4094-B895-5C38486CE479}"/>
    <dgm:cxn modelId="{8EC6D168-F873-4FBF-BAC1-59D48E2960C2}" type="presOf" srcId="{87614F51-798F-4401-93C3-EA7DC3D37D00}" destId="{FFBDC664-F6AC-4DF9-9C21-016B4CC427BD}" srcOrd="0" destOrd="1" presId="urn:microsoft.com/office/officeart/2005/8/layout/hProcess9"/>
    <dgm:cxn modelId="{A187DB48-CAB7-437B-BE0A-98C1E2814D4E}" type="presOf" srcId="{E3F95B28-4551-49B3-99E8-83DDF8247BB1}" destId="{9F5FC306-42DF-4FB7-B4E9-FFEC605A75AE}" srcOrd="0" destOrd="3" presId="urn:microsoft.com/office/officeart/2005/8/layout/hProcess9"/>
    <dgm:cxn modelId="{7D7F4E6A-E3A3-4B70-A947-A68B3AD6552C}" type="presOf" srcId="{154C72E3-08C7-4736-8FFC-620200558A26}" destId="{899D4960-4D09-44FF-B80B-6910EDCEA55E}" srcOrd="0" destOrd="2" presId="urn:microsoft.com/office/officeart/2005/8/layout/hProcess9"/>
    <dgm:cxn modelId="{62532D6D-B041-45DD-9428-88531160462B}" type="presOf" srcId="{96B14FAC-7934-4E6D-926A-05D1053D59C4}" destId="{73F66A6C-3DBB-47BB-8C6C-9C68E6A5526D}" srcOrd="0" destOrd="2" presId="urn:microsoft.com/office/officeart/2005/8/layout/hProcess9"/>
    <dgm:cxn modelId="{874C434D-58BF-45DB-A4AC-B99CFC7F129E}" srcId="{1DF5E950-8A70-4EF4-9017-E890934DA37F}" destId="{74711F19-DACF-419D-98A5-4B05AA8B347B}" srcOrd="6" destOrd="0" parTransId="{2F59ACAC-26F2-417D-8FAC-94AC4923EC47}" sibTransId="{5CB15E09-D940-47BB-8CB1-FB9A1F5B7725}"/>
    <dgm:cxn modelId="{9455234F-7330-46E4-92AC-ACE71A28C4F4}" srcId="{1DF5E950-8A70-4EF4-9017-E890934DA37F}" destId="{353F5DBA-CCE6-461D-9DE0-59D6EC143D77}" srcOrd="3" destOrd="0" parTransId="{AC0CBE7D-F62B-4FDF-8608-FC0BB3B9054F}" sibTransId="{244066F4-E741-4CDC-88A7-6DF1CAB83665}"/>
    <dgm:cxn modelId="{42E43B59-B42E-42D4-B90C-46495C9DDB5D}" type="presOf" srcId="{F51D337A-BD68-40FD-8B42-D058421D93B7}" destId="{73F66A6C-3DBB-47BB-8C6C-9C68E6A5526D}" srcOrd="0" destOrd="1" presId="urn:microsoft.com/office/officeart/2005/8/layout/hProcess9"/>
    <dgm:cxn modelId="{08474383-757C-4068-815F-72FCD03BD3FC}" type="presOf" srcId="{353F5DBA-CCE6-461D-9DE0-59D6EC143D77}" destId="{FFBDC664-F6AC-4DF9-9C21-016B4CC427BD}" srcOrd="0" destOrd="4" presId="urn:microsoft.com/office/officeart/2005/8/layout/hProcess9"/>
    <dgm:cxn modelId="{BB072D84-0B0E-4E54-9BD8-EA874AB04C48}" srcId="{CE264FFA-3655-472A-893F-ECE417DE9E82}" destId="{20DCEE53-849D-450A-B2BC-3C27A7D18A4D}" srcOrd="4" destOrd="0" parTransId="{71459D31-8A47-4B2D-AD4F-006F7249B090}" sibTransId="{8273878A-CF04-479D-8CAD-1B2528324ED2}"/>
    <dgm:cxn modelId="{2FAE3F8A-E137-447F-BFD5-AE2778676EA1}" type="presOf" srcId="{609A6756-4F9A-4679-A896-9F66638B5016}" destId="{FFBDC664-F6AC-4DF9-9C21-016B4CC427BD}" srcOrd="0" destOrd="6" presId="urn:microsoft.com/office/officeart/2005/8/layout/hProcess9"/>
    <dgm:cxn modelId="{90551F8C-4592-49B0-8780-3398A43C2A1A}" type="presOf" srcId="{DBC09551-5396-4969-AAAD-32D570BDF1BE}" destId="{899D4960-4D09-44FF-B80B-6910EDCEA55E}" srcOrd="0" destOrd="4" presId="urn:microsoft.com/office/officeart/2005/8/layout/hProcess9"/>
    <dgm:cxn modelId="{5BF32392-1C75-49A7-89D6-935CD85B3277}" srcId="{CE264FFA-3655-472A-893F-ECE417DE9E82}" destId="{FBFA91A2-E913-454A-8FBD-872E7CE08FC9}" srcOrd="0" destOrd="0" parTransId="{DDD387B8-9CCD-47BD-A31D-D98D65B4C685}" sibTransId="{35E1D4C0-5E3F-4A89-A2F6-3CDDE56AA2DD}"/>
    <dgm:cxn modelId="{AB169896-00B7-46D0-95C9-06E71FF54A2E}" srcId="{E34CE234-E3EA-48A1-B9D0-BC9BA7E738BD}" destId="{96B14FAC-7934-4E6D-926A-05D1053D59C4}" srcOrd="1" destOrd="0" parTransId="{495541B0-52BE-4E02-AD8F-984E8608624A}" sibTransId="{330F364C-DA29-46BA-A35E-74DC31BAECD3}"/>
    <dgm:cxn modelId="{67213A99-4AE7-45AC-964A-C02FC9C3FC09}" type="presOf" srcId="{1DF5E950-8A70-4EF4-9017-E890934DA37F}" destId="{FFBDC664-F6AC-4DF9-9C21-016B4CC427BD}" srcOrd="0" destOrd="0" presId="urn:microsoft.com/office/officeart/2005/8/layout/hProcess9"/>
    <dgm:cxn modelId="{0875B39B-BB1B-4AE6-8B37-B023E291209C}" type="presOf" srcId="{AE2E6B25-1F67-4F9F-AFC6-22B64CE0895A}" destId="{FFBDC664-F6AC-4DF9-9C21-016B4CC427BD}" srcOrd="0" destOrd="2" presId="urn:microsoft.com/office/officeart/2005/8/layout/hProcess9"/>
    <dgm:cxn modelId="{F4A2A6A5-5A84-49E6-9CF9-409BEEE4EED4}" srcId="{283F5286-6062-4D49-B3D2-6AEF6BD63474}" destId="{E34CE234-E3EA-48A1-B9D0-BC9BA7E738BD}" srcOrd="2" destOrd="0" parTransId="{1B776D23-2E20-4ADF-82E5-D6D9D24AFC6A}" sibTransId="{3A58B656-FFCA-4D21-8688-CD9D1129FF28}"/>
    <dgm:cxn modelId="{BE7670B3-AD8B-4D39-BA91-FEE97B404726}" srcId="{283F5286-6062-4D49-B3D2-6AEF6BD63474}" destId="{1DF5E950-8A70-4EF4-9017-E890934DA37F}" srcOrd="1" destOrd="0" parTransId="{E7A81335-76AD-4B96-8C93-EA8FD12186EF}" sibTransId="{087373F5-43BE-4043-81BE-5B71C9769CDB}"/>
    <dgm:cxn modelId="{765705B9-C078-42FB-8439-7C39239ECFA3}" srcId="{1AF435E7-DDCA-48AE-BB5F-19E5F527BDFB}" destId="{154C72E3-08C7-4736-8FFC-620200558A26}" srcOrd="1" destOrd="0" parTransId="{6C7401E1-3E63-4D1A-B0E8-42C5259DC22E}" sibTransId="{3B95632B-368F-4709-B171-885F86394B4F}"/>
    <dgm:cxn modelId="{1A1D14BA-14EA-4151-AF0C-44F6B403BB66}" srcId="{1DF5E950-8A70-4EF4-9017-E890934DA37F}" destId="{87614F51-798F-4401-93C3-EA7DC3D37D00}" srcOrd="0" destOrd="0" parTransId="{60883426-D6D3-4337-B4EB-6CCE54FB2A92}" sibTransId="{CD7BC912-828F-4265-AA33-11C3151A6B29}"/>
    <dgm:cxn modelId="{AF51A8C5-208A-4F78-BA9F-C21946A854DB}" type="presOf" srcId="{EC45DB80-C4CE-43CD-8256-5F2B9951FC4D}" destId="{9F5FC306-42DF-4FB7-B4E9-FFEC605A75AE}" srcOrd="0" destOrd="2" presId="urn:microsoft.com/office/officeart/2005/8/layout/hProcess9"/>
    <dgm:cxn modelId="{6BBD3CC6-3B14-4DCF-9DC4-99B876D6854D}" srcId="{283F5286-6062-4D49-B3D2-6AEF6BD63474}" destId="{1AF435E7-DDCA-48AE-BB5F-19E5F527BDFB}" srcOrd="3" destOrd="0" parTransId="{C577E5F5-760F-4D17-9483-0FE714B15C05}" sibTransId="{F08476F9-8115-44CC-A08F-FD7D7E2A1071}"/>
    <dgm:cxn modelId="{03F5D5D3-5977-446B-87AA-CF42958E5783}" srcId="{CE264FFA-3655-472A-893F-ECE417DE9E82}" destId="{E3F95B28-4551-49B3-99E8-83DDF8247BB1}" srcOrd="2" destOrd="0" parTransId="{E5FA295F-FA4D-49C9-BFB4-82839E4F7E67}" sibTransId="{55EDB4A9-5329-4D58-925B-42EDF43328C6}"/>
    <dgm:cxn modelId="{547C00D6-14AA-4839-9D26-A526657F66E5}" srcId="{1AF435E7-DDCA-48AE-BB5F-19E5F527BDFB}" destId="{574E0539-3726-46A0-8062-27387D19572B}" srcOrd="2" destOrd="0" parTransId="{374F872C-99B1-412C-B8F5-6144405A7EB3}" sibTransId="{33F42A7B-A13B-4395-8C2E-A61E809DA266}"/>
    <dgm:cxn modelId="{0BBA9CDC-0D23-48B5-A439-2D5C9F2E4892}" srcId="{1DF5E950-8A70-4EF4-9017-E890934DA37F}" destId="{609A6756-4F9A-4679-A896-9F66638B5016}" srcOrd="5" destOrd="0" parTransId="{D9D8783C-1507-41D2-B9CE-DA9A6EC32999}" sibTransId="{9C8D4D3E-FA1E-417E-AD01-806D626DEB07}"/>
    <dgm:cxn modelId="{C9FFDBDD-CC04-410A-8E00-1D18D72459EF}" srcId="{CE264FFA-3655-472A-893F-ECE417DE9E82}" destId="{9429B1E9-A1CA-48C1-A7D0-02F366ACF3BF}" srcOrd="3" destOrd="0" parTransId="{10938B06-1945-45B8-A1CB-4728DEAB5848}" sibTransId="{9ADF0C4D-FC53-4BAC-A9F7-06B5D6A77DD1}"/>
    <dgm:cxn modelId="{9E4594E3-6378-49F9-A1A7-773A2EDC750C}" srcId="{1DF5E950-8A70-4EF4-9017-E890934DA37F}" destId="{EBC15A1D-4735-423C-BBDE-402475964562}" srcOrd="4" destOrd="0" parTransId="{B2AF655E-9A93-4F45-BB60-2EEEE727B4CD}" sibTransId="{C6343DD4-D493-43D1-BA2B-A8438A39F3B8}"/>
    <dgm:cxn modelId="{57FA7FEE-7DF0-4D9A-A5EE-728A8B234C5D}" srcId="{E34CE234-E3EA-48A1-B9D0-BC9BA7E738BD}" destId="{F51D337A-BD68-40FD-8B42-D058421D93B7}" srcOrd="0" destOrd="0" parTransId="{293010FB-B948-4D0F-B084-DBAB8DE02280}" sibTransId="{45525959-E279-47F0-A540-C0EE02AD3FC3}"/>
    <dgm:cxn modelId="{C92E97F6-38A5-409E-905B-87CD7564556E}" type="presOf" srcId="{822F5ABE-2A3F-457F-8239-426E9AF7242C}" destId="{FFBDC664-F6AC-4DF9-9C21-016B4CC427BD}" srcOrd="0" destOrd="3" presId="urn:microsoft.com/office/officeart/2005/8/layout/hProcess9"/>
    <dgm:cxn modelId="{12A4C837-20B5-45C7-9DCB-5BC94AD1906B}" type="presParOf" srcId="{9DB052D7-CF3D-4D53-9A08-C54267BA4E9F}" destId="{D04C24B8-CA79-4952-B0AD-F31B0D64DC20}" srcOrd="0" destOrd="0" presId="urn:microsoft.com/office/officeart/2005/8/layout/hProcess9"/>
    <dgm:cxn modelId="{8CE58015-813F-403A-83A4-15333C34F680}" type="presParOf" srcId="{9DB052D7-CF3D-4D53-9A08-C54267BA4E9F}" destId="{7268994B-52E6-4777-9ADB-3D9E6EAF593A}" srcOrd="1" destOrd="0" presId="urn:microsoft.com/office/officeart/2005/8/layout/hProcess9"/>
    <dgm:cxn modelId="{DD6D9920-856A-4621-BF1A-9ECF1E34DD6C}" type="presParOf" srcId="{7268994B-52E6-4777-9ADB-3D9E6EAF593A}" destId="{9F5FC306-42DF-4FB7-B4E9-FFEC605A75AE}" srcOrd="0" destOrd="0" presId="urn:microsoft.com/office/officeart/2005/8/layout/hProcess9"/>
    <dgm:cxn modelId="{7931A710-9C95-4905-A9A3-05A5E6727C0F}" type="presParOf" srcId="{7268994B-52E6-4777-9ADB-3D9E6EAF593A}" destId="{082BC146-1964-43B8-8479-BF691E4C8882}" srcOrd="1" destOrd="0" presId="urn:microsoft.com/office/officeart/2005/8/layout/hProcess9"/>
    <dgm:cxn modelId="{7C524543-F4A9-4568-9345-B34951DFB110}" type="presParOf" srcId="{7268994B-52E6-4777-9ADB-3D9E6EAF593A}" destId="{FFBDC664-F6AC-4DF9-9C21-016B4CC427BD}" srcOrd="2" destOrd="0" presId="urn:microsoft.com/office/officeart/2005/8/layout/hProcess9"/>
    <dgm:cxn modelId="{444C10CF-2869-47F9-9195-58A3FF345797}" type="presParOf" srcId="{7268994B-52E6-4777-9ADB-3D9E6EAF593A}" destId="{4D42CFE9-C748-48FB-91EB-3950B5374B97}" srcOrd="3" destOrd="0" presId="urn:microsoft.com/office/officeart/2005/8/layout/hProcess9"/>
    <dgm:cxn modelId="{DBA5E49B-A5A1-448F-814E-70378E7697B0}" type="presParOf" srcId="{7268994B-52E6-4777-9ADB-3D9E6EAF593A}" destId="{73F66A6C-3DBB-47BB-8C6C-9C68E6A5526D}" srcOrd="4" destOrd="0" presId="urn:microsoft.com/office/officeart/2005/8/layout/hProcess9"/>
    <dgm:cxn modelId="{7B57996E-0E48-4306-804A-19289BBF09C6}" type="presParOf" srcId="{7268994B-52E6-4777-9ADB-3D9E6EAF593A}" destId="{E76E8639-EA85-4DDF-963C-5BE1D6E51DF9}" srcOrd="5" destOrd="0" presId="urn:microsoft.com/office/officeart/2005/8/layout/hProcess9"/>
    <dgm:cxn modelId="{5366A401-EB67-4665-9C5C-C74472A86B24}" type="presParOf" srcId="{7268994B-52E6-4777-9ADB-3D9E6EAF593A}" destId="{899D4960-4D09-44FF-B80B-6910EDCEA55E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DFC363C-3047-4CE6-BBEF-713590BEE31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</dgm:pt>
    <dgm:pt modelId="{4D5D4309-B5B1-4276-98FF-38D73C47FADF}">
      <dgm:prSet phldrT="[Text]"/>
      <dgm:spPr/>
      <dgm:t>
        <a:bodyPr/>
        <a:lstStyle/>
        <a:p>
          <a:r>
            <a:rPr lang="en-US" dirty="0"/>
            <a:t>Climate Change</a:t>
          </a:r>
        </a:p>
      </dgm:t>
    </dgm:pt>
    <dgm:pt modelId="{5C104897-8109-4979-82EE-FFA10F0C6B9F}" type="parTrans" cxnId="{57E2DB6B-082F-427C-9981-48F4CC9CE903}">
      <dgm:prSet/>
      <dgm:spPr/>
      <dgm:t>
        <a:bodyPr/>
        <a:lstStyle/>
        <a:p>
          <a:endParaRPr lang="en-US"/>
        </a:p>
      </dgm:t>
    </dgm:pt>
    <dgm:pt modelId="{95B09B5D-DFD6-4231-AAFB-E7F16A34BCF3}" type="sibTrans" cxnId="{57E2DB6B-082F-427C-9981-48F4CC9CE903}">
      <dgm:prSet/>
      <dgm:spPr/>
      <dgm:t>
        <a:bodyPr/>
        <a:lstStyle/>
        <a:p>
          <a:endParaRPr lang="en-US"/>
        </a:p>
      </dgm:t>
    </dgm:pt>
    <dgm:pt modelId="{C4DA77A9-7BFA-450F-81C1-C08AA94E173E}">
      <dgm:prSet phldrT="[Text]"/>
      <dgm:spPr/>
      <dgm:t>
        <a:bodyPr/>
        <a:lstStyle/>
        <a:p>
          <a:r>
            <a:rPr lang="en-US" dirty="0"/>
            <a:t>Energy</a:t>
          </a:r>
        </a:p>
      </dgm:t>
    </dgm:pt>
    <dgm:pt modelId="{364D8E6D-F49A-40F7-BE95-FBA29E911585}" type="parTrans" cxnId="{3500D2BA-2C0C-4B88-951F-16F63B88741D}">
      <dgm:prSet/>
      <dgm:spPr/>
      <dgm:t>
        <a:bodyPr/>
        <a:lstStyle/>
        <a:p>
          <a:endParaRPr lang="en-US"/>
        </a:p>
      </dgm:t>
    </dgm:pt>
    <dgm:pt modelId="{CEA0CB2A-0CB7-4D19-9224-79102BD230A9}" type="sibTrans" cxnId="{3500D2BA-2C0C-4B88-951F-16F63B88741D}">
      <dgm:prSet/>
      <dgm:spPr/>
      <dgm:t>
        <a:bodyPr/>
        <a:lstStyle/>
        <a:p>
          <a:endParaRPr lang="en-US"/>
        </a:p>
      </dgm:t>
    </dgm:pt>
    <dgm:pt modelId="{36FA1770-780B-48DF-8075-BC0274B6945B}">
      <dgm:prSet phldrT="[Text]"/>
      <dgm:spPr/>
      <dgm:t>
        <a:bodyPr/>
        <a:lstStyle/>
        <a:p>
          <a:r>
            <a:rPr lang="en-US" dirty="0"/>
            <a:t>Health</a:t>
          </a:r>
        </a:p>
      </dgm:t>
    </dgm:pt>
    <dgm:pt modelId="{E6B225E2-2128-4FCA-A513-5361A6B8B58D}" type="parTrans" cxnId="{8F7B0B21-A7A4-46E0-82AA-2D1EA9AFEA4B}">
      <dgm:prSet/>
      <dgm:spPr/>
      <dgm:t>
        <a:bodyPr/>
        <a:lstStyle/>
        <a:p>
          <a:endParaRPr lang="en-US"/>
        </a:p>
      </dgm:t>
    </dgm:pt>
    <dgm:pt modelId="{A256F4A7-C8FB-482F-A8E0-6C794314B40B}" type="sibTrans" cxnId="{8F7B0B21-A7A4-46E0-82AA-2D1EA9AFEA4B}">
      <dgm:prSet/>
      <dgm:spPr/>
      <dgm:t>
        <a:bodyPr/>
        <a:lstStyle/>
        <a:p>
          <a:endParaRPr lang="en-US"/>
        </a:p>
      </dgm:t>
    </dgm:pt>
    <dgm:pt modelId="{867DBBA0-D624-49FB-BEB9-79AD834F9B1B}">
      <dgm:prSet phldrT="[Text]"/>
      <dgm:spPr/>
      <dgm:t>
        <a:bodyPr/>
        <a:lstStyle/>
        <a:p>
          <a:r>
            <a:rPr lang="en-US" dirty="0"/>
            <a:t>Housing</a:t>
          </a:r>
        </a:p>
      </dgm:t>
    </dgm:pt>
    <dgm:pt modelId="{75A9BF05-4DB5-4FB5-B3E4-7C133172D63E}" type="parTrans" cxnId="{88483420-FA6A-4351-9E0C-81D1452A3F3D}">
      <dgm:prSet/>
      <dgm:spPr/>
      <dgm:t>
        <a:bodyPr/>
        <a:lstStyle/>
        <a:p>
          <a:endParaRPr lang="en-US"/>
        </a:p>
      </dgm:t>
    </dgm:pt>
    <dgm:pt modelId="{FAD079F2-83CC-49EC-8CDC-CD88C15ED550}" type="sibTrans" cxnId="{88483420-FA6A-4351-9E0C-81D1452A3F3D}">
      <dgm:prSet/>
      <dgm:spPr/>
      <dgm:t>
        <a:bodyPr/>
        <a:lstStyle/>
        <a:p>
          <a:endParaRPr lang="en-US"/>
        </a:p>
      </dgm:t>
    </dgm:pt>
    <dgm:pt modelId="{B6BC279B-CADB-4D19-A7BA-65588A49988C}">
      <dgm:prSet phldrT="[Text]"/>
      <dgm:spPr/>
      <dgm:t>
        <a:bodyPr/>
        <a:lstStyle/>
        <a:p>
          <a:r>
            <a:rPr lang="en-US" dirty="0"/>
            <a:t>Legacy pollution</a:t>
          </a:r>
        </a:p>
      </dgm:t>
    </dgm:pt>
    <dgm:pt modelId="{B6604B5C-6AAD-47FE-8587-87BA7BE9A31D}" type="parTrans" cxnId="{F63C378F-5C5B-440D-96A3-B3B1F9F13390}">
      <dgm:prSet/>
      <dgm:spPr/>
      <dgm:t>
        <a:bodyPr/>
        <a:lstStyle/>
        <a:p>
          <a:endParaRPr lang="en-US"/>
        </a:p>
      </dgm:t>
    </dgm:pt>
    <dgm:pt modelId="{7397ED8E-811A-462A-965E-6A30CDB22575}" type="sibTrans" cxnId="{F63C378F-5C5B-440D-96A3-B3B1F9F13390}">
      <dgm:prSet/>
      <dgm:spPr/>
      <dgm:t>
        <a:bodyPr/>
        <a:lstStyle/>
        <a:p>
          <a:endParaRPr lang="en-US"/>
        </a:p>
      </dgm:t>
    </dgm:pt>
    <dgm:pt modelId="{687739FB-919C-4228-BB92-661C58415272}">
      <dgm:prSet phldrT="[Text]"/>
      <dgm:spPr/>
      <dgm:t>
        <a:bodyPr/>
        <a:lstStyle/>
        <a:p>
          <a:r>
            <a:rPr lang="en-US" dirty="0"/>
            <a:t>Transportation</a:t>
          </a:r>
        </a:p>
      </dgm:t>
    </dgm:pt>
    <dgm:pt modelId="{2E1A9F91-94D5-4672-99FB-8073495F0E59}" type="parTrans" cxnId="{5FC71D42-DC02-4808-876C-F14D0B40259D}">
      <dgm:prSet/>
      <dgm:spPr/>
      <dgm:t>
        <a:bodyPr/>
        <a:lstStyle/>
        <a:p>
          <a:endParaRPr lang="en-US"/>
        </a:p>
      </dgm:t>
    </dgm:pt>
    <dgm:pt modelId="{C9580E09-A159-4B7E-BBCA-C614ED66F077}" type="sibTrans" cxnId="{5FC71D42-DC02-4808-876C-F14D0B40259D}">
      <dgm:prSet/>
      <dgm:spPr/>
      <dgm:t>
        <a:bodyPr/>
        <a:lstStyle/>
        <a:p>
          <a:endParaRPr lang="en-US"/>
        </a:p>
      </dgm:t>
    </dgm:pt>
    <dgm:pt modelId="{D728F76A-4CF8-47CF-B9E5-A46C889ECFA0}">
      <dgm:prSet phldrT="[Text]"/>
      <dgm:spPr/>
      <dgm:t>
        <a:bodyPr/>
        <a:lstStyle/>
        <a:p>
          <a:r>
            <a:rPr lang="en-US" dirty="0"/>
            <a:t>Water and Wastewater</a:t>
          </a:r>
        </a:p>
      </dgm:t>
    </dgm:pt>
    <dgm:pt modelId="{7CAB41A9-253F-43D7-8336-1C7B8C084825}" type="parTrans" cxnId="{769C0CDA-47A6-4A98-B5BB-4ADB4FF4B3AA}">
      <dgm:prSet/>
      <dgm:spPr/>
      <dgm:t>
        <a:bodyPr/>
        <a:lstStyle/>
        <a:p>
          <a:endParaRPr lang="en-US"/>
        </a:p>
      </dgm:t>
    </dgm:pt>
    <dgm:pt modelId="{E96029F7-3BF1-4209-8839-1D93EB3D008B}" type="sibTrans" cxnId="{769C0CDA-47A6-4A98-B5BB-4ADB4FF4B3AA}">
      <dgm:prSet/>
      <dgm:spPr/>
      <dgm:t>
        <a:bodyPr/>
        <a:lstStyle/>
        <a:p>
          <a:endParaRPr lang="en-US"/>
        </a:p>
      </dgm:t>
    </dgm:pt>
    <dgm:pt modelId="{09D30F7A-5EED-493A-B7DE-708425BAC9F0}" type="pres">
      <dgm:prSet presAssocID="{3DFC363C-3047-4CE6-BBEF-713590BEE311}" presName="diagram" presStyleCnt="0">
        <dgm:presLayoutVars>
          <dgm:dir/>
          <dgm:resizeHandles val="exact"/>
        </dgm:presLayoutVars>
      </dgm:prSet>
      <dgm:spPr/>
    </dgm:pt>
    <dgm:pt modelId="{8B937589-68C6-4892-B50A-C569653196AF}" type="pres">
      <dgm:prSet presAssocID="{4D5D4309-B5B1-4276-98FF-38D73C47FADF}" presName="node" presStyleLbl="node1" presStyleIdx="0" presStyleCnt="7">
        <dgm:presLayoutVars>
          <dgm:bulletEnabled val="1"/>
        </dgm:presLayoutVars>
      </dgm:prSet>
      <dgm:spPr/>
    </dgm:pt>
    <dgm:pt modelId="{56DEA109-6A05-47D6-8EE4-E885D089B176}" type="pres">
      <dgm:prSet presAssocID="{95B09B5D-DFD6-4231-AAFB-E7F16A34BCF3}" presName="sibTrans" presStyleCnt="0"/>
      <dgm:spPr/>
    </dgm:pt>
    <dgm:pt modelId="{73CB1ED0-16B8-40E6-B53A-755398671162}" type="pres">
      <dgm:prSet presAssocID="{C4DA77A9-7BFA-450F-81C1-C08AA94E173E}" presName="node" presStyleLbl="node1" presStyleIdx="1" presStyleCnt="7">
        <dgm:presLayoutVars>
          <dgm:bulletEnabled val="1"/>
        </dgm:presLayoutVars>
      </dgm:prSet>
      <dgm:spPr/>
    </dgm:pt>
    <dgm:pt modelId="{33D496E5-49C2-4CE3-A7EB-92806565CBDD}" type="pres">
      <dgm:prSet presAssocID="{CEA0CB2A-0CB7-4D19-9224-79102BD230A9}" presName="sibTrans" presStyleCnt="0"/>
      <dgm:spPr/>
    </dgm:pt>
    <dgm:pt modelId="{3F1F96FC-7D7A-478A-ABD2-E596F285F8FE}" type="pres">
      <dgm:prSet presAssocID="{36FA1770-780B-48DF-8075-BC0274B6945B}" presName="node" presStyleLbl="node1" presStyleIdx="2" presStyleCnt="7">
        <dgm:presLayoutVars>
          <dgm:bulletEnabled val="1"/>
        </dgm:presLayoutVars>
      </dgm:prSet>
      <dgm:spPr/>
    </dgm:pt>
    <dgm:pt modelId="{15863538-4CE0-4CCD-8000-EE0CB50B114B}" type="pres">
      <dgm:prSet presAssocID="{A256F4A7-C8FB-482F-A8E0-6C794314B40B}" presName="sibTrans" presStyleCnt="0"/>
      <dgm:spPr/>
    </dgm:pt>
    <dgm:pt modelId="{B80B8E97-9CAF-4D42-9F5A-A2A7391EBADB}" type="pres">
      <dgm:prSet presAssocID="{867DBBA0-D624-49FB-BEB9-79AD834F9B1B}" presName="node" presStyleLbl="node1" presStyleIdx="3" presStyleCnt="7">
        <dgm:presLayoutVars>
          <dgm:bulletEnabled val="1"/>
        </dgm:presLayoutVars>
      </dgm:prSet>
      <dgm:spPr/>
    </dgm:pt>
    <dgm:pt modelId="{0554C4D2-2807-4093-A8BD-D0BD67C25482}" type="pres">
      <dgm:prSet presAssocID="{FAD079F2-83CC-49EC-8CDC-CD88C15ED550}" presName="sibTrans" presStyleCnt="0"/>
      <dgm:spPr/>
    </dgm:pt>
    <dgm:pt modelId="{D0EA0BFC-2AAD-49C9-A58B-BCA9716438A6}" type="pres">
      <dgm:prSet presAssocID="{B6BC279B-CADB-4D19-A7BA-65588A49988C}" presName="node" presStyleLbl="node1" presStyleIdx="4" presStyleCnt="7">
        <dgm:presLayoutVars>
          <dgm:bulletEnabled val="1"/>
        </dgm:presLayoutVars>
      </dgm:prSet>
      <dgm:spPr/>
    </dgm:pt>
    <dgm:pt modelId="{2047B20F-7DF8-439C-8A37-A570887329BA}" type="pres">
      <dgm:prSet presAssocID="{7397ED8E-811A-462A-965E-6A30CDB22575}" presName="sibTrans" presStyleCnt="0"/>
      <dgm:spPr/>
    </dgm:pt>
    <dgm:pt modelId="{0EE4384F-5CC6-426F-9E1D-BCB0195B9A21}" type="pres">
      <dgm:prSet presAssocID="{687739FB-919C-4228-BB92-661C58415272}" presName="node" presStyleLbl="node1" presStyleIdx="5" presStyleCnt="7">
        <dgm:presLayoutVars>
          <dgm:bulletEnabled val="1"/>
        </dgm:presLayoutVars>
      </dgm:prSet>
      <dgm:spPr/>
    </dgm:pt>
    <dgm:pt modelId="{442225A7-88C6-49BC-97AE-6725DF09751D}" type="pres">
      <dgm:prSet presAssocID="{C9580E09-A159-4B7E-BBCA-C614ED66F077}" presName="sibTrans" presStyleCnt="0"/>
      <dgm:spPr/>
    </dgm:pt>
    <dgm:pt modelId="{86FA1781-D668-4E7E-AF94-B5609491E94A}" type="pres">
      <dgm:prSet presAssocID="{D728F76A-4CF8-47CF-B9E5-A46C889ECFA0}" presName="node" presStyleLbl="node1" presStyleIdx="6" presStyleCnt="7">
        <dgm:presLayoutVars>
          <dgm:bulletEnabled val="1"/>
        </dgm:presLayoutVars>
      </dgm:prSet>
      <dgm:spPr/>
    </dgm:pt>
  </dgm:ptLst>
  <dgm:cxnLst>
    <dgm:cxn modelId="{6DF8F500-8E3F-42F1-8FEF-FAEF4456FAC6}" type="presOf" srcId="{4D5D4309-B5B1-4276-98FF-38D73C47FADF}" destId="{8B937589-68C6-4892-B50A-C569653196AF}" srcOrd="0" destOrd="0" presId="urn:microsoft.com/office/officeart/2005/8/layout/default"/>
    <dgm:cxn modelId="{94774A08-B9A8-4C2D-9D2E-E415A1C2B207}" type="presOf" srcId="{B6BC279B-CADB-4D19-A7BA-65588A49988C}" destId="{D0EA0BFC-2AAD-49C9-A58B-BCA9716438A6}" srcOrd="0" destOrd="0" presId="urn:microsoft.com/office/officeart/2005/8/layout/default"/>
    <dgm:cxn modelId="{88483420-FA6A-4351-9E0C-81D1452A3F3D}" srcId="{3DFC363C-3047-4CE6-BBEF-713590BEE311}" destId="{867DBBA0-D624-49FB-BEB9-79AD834F9B1B}" srcOrd="3" destOrd="0" parTransId="{75A9BF05-4DB5-4FB5-B3E4-7C133172D63E}" sibTransId="{FAD079F2-83CC-49EC-8CDC-CD88C15ED550}"/>
    <dgm:cxn modelId="{8F7B0B21-A7A4-46E0-82AA-2D1EA9AFEA4B}" srcId="{3DFC363C-3047-4CE6-BBEF-713590BEE311}" destId="{36FA1770-780B-48DF-8075-BC0274B6945B}" srcOrd="2" destOrd="0" parTransId="{E6B225E2-2128-4FCA-A513-5361A6B8B58D}" sibTransId="{A256F4A7-C8FB-482F-A8E0-6C794314B40B}"/>
    <dgm:cxn modelId="{5FC71D42-DC02-4808-876C-F14D0B40259D}" srcId="{3DFC363C-3047-4CE6-BBEF-713590BEE311}" destId="{687739FB-919C-4228-BB92-661C58415272}" srcOrd="5" destOrd="0" parTransId="{2E1A9F91-94D5-4672-99FB-8073495F0E59}" sibTransId="{C9580E09-A159-4B7E-BBCA-C614ED66F077}"/>
    <dgm:cxn modelId="{E2CC0F48-903F-4939-BFAF-DE21C80EE90E}" type="presOf" srcId="{D728F76A-4CF8-47CF-B9E5-A46C889ECFA0}" destId="{86FA1781-D668-4E7E-AF94-B5609491E94A}" srcOrd="0" destOrd="0" presId="urn:microsoft.com/office/officeart/2005/8/layout/default"/>
    <dgm:cxn modelId="{57E2DB6B-082F-427C-9981-48F4CC9CE903}" srcId="{3DFC363C-3047-4CE6-BBEF-713590BEE311}" destId="{4D5D4309-B5B1-4276-98FF-38D73C47FADF}" srcOrd="0" destOrd="0" parTransId="{5C104897-8109-4979-82EE-FFA10F0C6B9F}" sibTransId="{95B09B5D-DFD6-4231-AAFB-E7F16A34BCF3}"/>
    <dgm:cxn modelId="{84C19B4E-BC7C-46DF-BCF6-9C1F9C490651}" type="presOf" srcId="{C4DA77A9-7BFA-450F-81C1-C08AA94E173E}" destId="{73CB1ED0-16B8-40E6-B53A-755398671162}" srcOrd="0" destOrd="0" presId="urn:microsoft.com/office/officeart/2005/8/layout/default"/>
    <dgm:cxn modelId="{4693F08D-1631-4A70-B1B3-54CFD798B164}" type="presOf" srcId="{687739FB-919C-4228-BB92-661C58415272}" destId="{0EE4384F-5CC6-426F-9E1D-BCB0195B9A21}" srcOrd="0" destOrd="0" presId="urn:microsoft.com/office/officeart/2005/8/layout/default"/>
    <dgm:cxn modelId="{5195258F-1724-490B-A1CB-3972723B0238}" type="presOf" srcId="{867DBBA0-D624-49FB-BEB9-79AD834F9B1B}" destId="{B80B8E97-9CAF-4D42-9F5A-A2A7391EBADB}" srcOrd="0" destOrd="0" presId="urn:microsoft.com/office/officeart/2005/8/layout/default"/>
    <dgm:cxn modelId="{F63C378F-5C5B-440D-96A3-B3B1F9F13390}" srcId="{3DFC363C-3047-4CE6-BBEF-713590BEE311}" destId="{B6BC279B-CADB-4D19-A7BA-65588A49988C}" srcOrd="4" destOrd="0" parTransId="{B6604B5C-6AAD-47FE-8587-87BA7BE9A31D}" sibTransId="{7397ED8E-811A-462A-965E-6A30CDB22575}"/>
    <dgm:cxn modelId="{3500D2BA-2C0C-4B88-951F-16F63B88741D}" srcId="{3DFC363C-3047-4CE6-BBEF-713590BEE311}" destId="{C4DA77A9-7BFA-450F-81C1-C08AA94E173E}" srcOrd="1" destOrd="0" parTransId="{364D8E6D-F49A-40F7-BE95-FBA29E911585}" sibTransId="{CEA0CB2A-0CB7-4D19-9224-79102BD230A9}"/>
    <dgm:cxn modelId="{676DCCBD-BCA7-4CEA-B886-2774A5AFB61E}" type="presOf" srcId="{3DFC363C-3047-4CE6-BBEF-713590BEE311}" destId="{09D30F7A-5EED-493A-B7DE-708425BAC9F0}" srcOrd="0" destOrd="0" presId="urn:microsoft.com/office/officeart/2005/8/layout/default"/>
    <dgm:cxn modelId="{769C0CDA-47A6-4A98-B5BB-4ADB4FF4B3AA}" srcId="{3DFC363C-3047-4CE6-BBEF-713590BEE311}" destId="{D728F76A-4CF8-47CF-B9E5-A46C889ECFA0}" srcOrd="6" destOrd="0" parTransId="{7CAB41A9-253F-43D7-8336-1C7B8C084825}" sibTransId="{E96029F7-3BF1-4209-8839-1D93EB3D008B}"/>
    <dgm:cxn modelId="{A3E879F7-CE93-4C6F-BBEF-051CCA78D522}" type="presOf" srcId="{36FA1770-780B-48DF-8075-BC0274B6945B}" destId="{3F1F96FC-7D7A-478A-ABD2-E596F285F8FE}" srcOrd="0" destOrd="0" presId="urn:microsoft.com/office/officeart/2005/8/layout/default"/>
    <dgm:cxn modelId="{D1AE735A-7787-4F26-ACAA-9FC1046D700B}" type="presParOf" srcId="{09D30F7A-5EED-493A-B7DE-708425BAC9F0}" destId="{8B937589-68C6-4892-B50A-C569653196AF}" srcOrd="0" destOrd="0" presId="urn:microsoft.com/office/officeart/2005/8/layout/default"/>
    <dgm:cxn modelId="{8C3E6180-B585-454A-A7A3-214D0A55C62F}" type="presParOf" srcId="{09D30F7A-5EED-493A-B7DE-708425BAC9F0}" destId="{56DEA109-6A05-47D6-8EE4-E885D089B176}" srcOrd="1" destOrd="0" presId="urn:microsoft.com/office/officeart/2005/8/layout/default"/>
    <dgm:cxn modelId="{6AF496EE-B6EA-4FF5-91A4-4C1CE292652D}" type="presParOf" srcId="{09D30F7A-5EED-493A-B7DE-708425BAC9F0}" destId="{73CB1ED0-16B8-40E6-B53A-755398671162}" srcOrd="2" destOrd="0" presId="urn:microsoft.com/office/officeart/2005/8/layout/default"/>
    <dgm:cxn modelId="{63675631-8F2E-48C4-A90E-82CB39EDDEDE}" type="presParOf" srcId="{09D30F7A-5EED-493A-B7DE-708425BAC9F0}" destId="{33D496E5-49C2-4CE3-A7EB-92806565CBDD}" srcOrd="3" destOrd="0" presId="urn:microsoft.com/office/officeart/2005/8/layout/default"/>
    <dgm:cxn modelId="{2E364D92-673B-4E9B-A5AB-B4117D1D40B1}" type="presParOf" srcId="{09D30F7A-5EED-493A-B7DE-708425BAC9F0}" destId="{3F1F96FC-7D7A-478A-ABD2-E596F285F8FE}" srcOrd="4" destOrd="0" presId="urn:microsoft.com/office/officeart/2005/8/layout/default"/>
    <dgm:cxn modelId="{731FC730-0AB2-486A-A4A7-A2E244172936}" type="presParOf" srcId="{09D30F7A-5EED-493A-B7DE-708425BAC9F0}" destId="{15863538-4CE0-4CCD-8000-EE0CB50B114B}" srcOrd="5" destOrd="0" presId="urn:microsoft.com/office/officeart/2005/8/layout/default"/>
    <dgm:cxn modelId="{0754264B-CAC9-4A32-B98C-D251A6B14D1E}" type="presParOf" srcId="{09D30F7A-5EED-493A-B7DE-708425BAC9F0}" destId="{B80B8E97-9CAF-4D42-9F5A-A2A7391EBADB}" srcOrd="6" destOrd="0" presId="urn:microsoft.com/office/officeart/2005/8/layout/default"/>
    <dgm:cxn modelId="{9DF52F46-C967-444A-8BF6-F6C74B425739}" type="presParOf" srcId="{09D30F7A-5EED-493A-B7DE-708425BAC9F0}" destId="{0554C4D2-2807-4093-A8BD-D0BD67C25482}" srcOrd="7" destOrd="0" presId="urn:microsoft.com/office/officeart/2005/8/layout/default"/>
    <dgm:cxn modelId="{4900DEE8-D05E-48EB-9279-65878B469FF3}" type="presParOf" srcId="{09D30F7A-5EED-493A-B7DE-708425BAC9F0}" destId="{D0EA0BFC-2AAD-49C9-A58B-BCA9716438A6}" srcOrd="8" destOrd="0" presId="urn:microsoft.com/office/officeart/2005/8/layout/default"/>
    <dgm:cxn modelId="{725DE7CE-9E97-4346-B8ED-121759FD2585}" type="presParOf" srcId="{09D30F7A-5EED-493A-B7DE-708425BAC9F0}" destId="{2047B20F-7DF8-439C-8A37-A570887329BA}" srcOrd="9" destOrd="0" presId="urn:microsoft.com/office/officeart/2005/8/layout/default"/>
    <dgm:cxn modelId="{64B788D8-8CB6-4F4C-84C7-B1552F5F8440}" type="presParOf" srcId="{09D30F7A-5EED-493A-B7DE-708425BAC9F0}" destId="{0EE4384F-5CC6-426F-9E1D-BCB0195B9A21}" srcOrd="10" destOrd="0" presId="urn:microsoft.com/office/officeart/2005/8/layout/default"/>
    <dgm:cxn modelId="{7A1D5588-4889-4058-8D23-FE5508A79F0C}" type="presParOf" srcId="{09D30F7A-5EED-493A-B7DE-708425BAC9F0}" destId="{442225A7-88C6-49BC-97AE-6725DF09751D}" srcOrd="11" destOrd="0" presId="urn:microsoft.com/office/officeart/2005/8/layout/default"/>
    <dgm:cxn modelId="{89CD90B3-F88F-47AA-9E85-24AEA77B56AE}" type="presParOf" srcId="{09D30F7A-5EED-493A-B7DE-708425BAC9F0}" destId="{86FA1781-D668-4E7E-AF94-B5609491E94A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50FBE2-5465-40B4-9716-DA6D705AC39C}">
      <dsp:nvSpPr>
        <dsp:cNvPr id="0" name=""/>
        <dsp:cNvSpPr/>
      </dsp:nvSpPr>
      <dsp:spPr>
        <a:xfrm>
          <a:off x="2243" y="0"/>
          <a:ext cx="2351149" cy="38277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/>
              <a:ea typeface="+mn-ea"/>
              <a:cs typeface="+mn-cs"/>
            </a:rPr>
            <a:t>Direct Technical Assistance </a:t>
          </a:r>
        </a:p>
      </dsp:txBody>
      <dsp:txXfrm>
        <a:off x="47087" y="1575939"/>
        <a:ext cx="2261461" cy="1441407"/>
      </dsp:txXfrm>
    </dsp:sp>
    <dsp:sp modelId="{444873E4-5B32-45D0-A762-633BA734AA75}">
      <dsp:nvSpPr>
        <dsp:cNvPr id="0" name=""/>
        <dsp:cNvSpPr/>
      </dsp:nvSpPr>
      <dsp:spPr>
        <a:xfrm>
          <a:off x="540499" y="229664"/>
          <a:ext cx="1274637" cy="127463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254EB6-8CAB-4D99-B8B9-3960548584D9}">
      <dsp:nvSpPr>
        <dsp:cNvPr id="0" name=""/>
        <dsp:cNvSpPr/>
      </dsp:nvSpPr>
      <dsp:spPr>
        <a:xfrm>
          <a:off x="2445933" y="0"/>
          <a:ext cx="2351149" cy="38277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/>
              <a:ea typeface="+mn-ea"/>
              <a:cs typeface="+mn-cs"/>
            </a:rPr>
            <a:t>Municipal Assistance Program</a:t>
          </a:r>
        </a:p>
      </dsp:txBody>
      <dsp:txXfrm>
        <a:off x="2490777" y="1575939"/>
        <a:ext cx="2261461" cy="1441407"/>
      </dsp:txXfrm>
    </dsp:sp>
    <dsp:sp modelId="{7DA1BCEE-9EE4-4FC2-A16A-E51EC0A07D32}">
      <dsp:nvSpPr>
        <dsp:cNvPr id="0" name=""/>
        <dsp:cNvSpPr/>
      </dsp:nvSpPr>
      <dsp:spPr>
        <a:xfrm>
          <a:off x="2962183" y="229664"/>
          <a:ext cx="1274637" cy="127463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09B486-AA77-477A-B6EC-C7BE76EF7914}">
      <dsp:nvSpPr>
        <dsp:cNvPr id="0" name=""/>
        <dsp:cNvSpPr/>
      </dsp:nvSpPr>
      <dsp:spPr>
        <a:xfrm>
          <a:off x="4834607" y="0"/>
          <a:ext cx="2351149" cy="38277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Calibri" panose="020F0502020204030204"/>
              <a:ea typeface="+mn-ea"/>
              <a:cs typeface="+mn-cs"/>
            </a:rPr>
            <a:t>Continuing Education</a:t>
          </a:r>
        </a:p>
      </dsp:txBody>
      <dsp:txXfrm>
        <a:off x="4879451" y="1575939"/>
        <a:ext cx="2261461" cy="1441407"/>
      </dsp:txXfrm>
    </dsp:sp>
    <dsp:sp modelId="{BC54107A-56A7-4C3B-ACDF-FC42758A0A95}">
      <dsp:nvSpPr>
        <dsp:cNvPr id="0" name=""/>
        <dsp:cNvSpPr/>
      </dsp:nvSpPr>
      <dsp:spPr>
        <a:xfrm>
          <a:off x="5383866" y="229664"/>
          <a:ext cx="1274637" cy="1274637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1E1931-5307-4602-9537-023A13F00324}">
      <dsp:nvSpPr>
        <dsp:cNvPr id="0" name=""/>
        <dsp:cNvSpPr/>
      </dsp:nvSpPr>
      <dsp:spPr>
        <a:xfrm>
          <a:off x="7269537" y="0"/>
          <a:ext cx="2351149" cy="382773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Calibri" panose="020F0502020204030204"/>
              <a:ea typeface="+mn-ea"/>
              <a:cs typeface="+mn-cs"/>
            </a:rPr>
            <a:t>Community Engagement</a:t>
          </a:r>
          <a:endParaRPr lang="en-US" sz="2400" kern="1200" dirty="0">
            <a:latin typeface="Calibri" panose="020F0502020204030204"/>
            <a:ea typeface="+mn-ea"/>
            <a:cs typeface="+mn-cs"/>
          </a:endParaRPr>
        </a:p>
      </dsp:txBody>
      <dsp:txXfrm>
        <a:off x="7314381" y="1575939"/>
        <a:ext cx="2261461" cy="1441407"/>
      </dsp:txXfrm>
    </dsp:sp>
    <dsp:sp modelId="{BC22A553-97C1-4DDE-8562-1C884B1F46FA}">
      <dsp:nvSpPr>
        <dsp:cNvPr id="0" name=""/>
        <dsp:cNvSpPr/>
      </dsp:nvSpPr>
      <dsp:spPr>
        <a:xfrm>
          <a:off x="7805550" y="229664"/>
          <a:ext cx="1274637" cy="1274637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E8C791-EB18-433B-B0A6-EBAA7A52A553}">
      <dsp:nvSpPr>
        <dsp:cNvPr id="0" name=""/>
        <dsp:cNvSpPr/>
      </dsp:nvSpPr>
      <dsp:spPr>
        <a:xfrm>
          <a:off x="384827" y="3062191"/>
          <a:ext cx="8851032" cy="574160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F69658-0FB7-40AA-BA06-202A9AB38A85}">
      <dsp:nvSpPr>
        <dsp:cNvPr id="0" name=""/>
        <dsp:cNvSpPr/>
      </dsp:nvSpPr>
      <dsp:spPr>
        <a:xfrm rot="21300000">
          <a:off x="265199" y="1738873"/>
          <a:ext cx="9985200" cy="873591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67E474-6520-43E1-BE19-ED2115DE15EA}">
      <dsp:nvSpPr>
        <dsp:cNvPr id="0" name=""/>
        <dsp:cNvSpPr/>
      </dsp:nvSpPr>
      <dsp:spPr>
        <a:xfrm>
          <a:off x="1261872" y="217566"/>
          <a:ext cx="3154680" cy="1740535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F19BA5-22B4-4EED-86D6-C330082DA84C}">
      <dsp:nvSpPr>
        <dsp:cNvPr id="0" name=""/>
        <dsp:cNvSpPr/>
      </dsp:nvSpPr>
      <dsp:spPr>
        <a:xfrm>
          <a:off x="5573268" y="0"/>
          <a:ext cx="3364992" cy="1827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Identify and prioritize sites in disadvantaged census tracts – sensitive populations</a:t>
          </a:r>
        </a:p>
      </dsp:txBody>
      <dsp:txXfrm>
        <a:off x="5573268" y="0"/>
        <a:ext cx="3364992" cy="1827561"/>
      </dsp:txXfrm>
    </dsp:sp>
    <dsp:sp modelId="{34018106-E8A5-4C9E-AC4D-0EFEC9504A7D}">
      <dsp:nvSpPr>
        <dsp:cNvPr id="0" name=""/>
        <dsp:cNvSpPr/>
      </dsp:nvSpPr>
      <dsp:spPr>
        <a:xfrm>
          <a:off x="6099048" y="2393235"/>
          <a:ext cx="3154680" cy="1740535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FF37AB-50A9-48B7-B400-F2CA846B56FD}">
      <dsp:nvSpPr>
        <dsp:cNvPr id="0" name=""/>
        <dsp:cNvSpPr/>
      </dsp:nvSpPr>
      <dsp:spPr>
        <a:xfrm>
          <a:off x="1577340" y="2523776"/>
          <a:ext cx="3364992" cy="1827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Meaningfully engage communities in site selection, cleanup and redevelopment</a:t>
          </a:r>
        </a:p>
      </dsp:txBody>
      <dsp:txXfrm>
        <a:off x="1577340" y="2523776"/>
        <a:ext cx="3364992" cy="18275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D8AC7C-C65D-477D-94F4-0BAA57BB3D99}">
      <dsp:nvSpPr>
        <dsp:cNvPr id="0" name=""/>
        <dsp:cNvSpPr/>
      </dsp:nvSpPr>
      <dsp:spPr>
        <a:xfrm rot="5400000">
          <a:off x="6074452" y="-2479329"/>
          <a:ext cx="966688" cy="6172044"/>
        </a:xfrm>
        <a:prstGeom prst="round2SameRect">
          <a:avLst/>
        </a:prstGeom>
        <a:solidFill>
          <a:srgbClr val="5B9BD5">
            <a:tint val="40000"/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Review of Environmental Site Assessment Reports, Remedial Action Plans, Planning Documents</a:t>
          </a:r>
        </a:p>
      </dsp:txBody>
      <dsp:txXfrm rot="-5400000">
        <a:off x="3471774" y="170539"/>
        <a:ext cx="6124854" cy="872308"/>
      </dsp:txXfrm>
    </dsp:sp>
    <dsp:sp modelId="{E50BDD31-A96C-41EF-99E6-BA4F076A2FC7}">
      <dsp:nvSpPr>
        <dsp:cNvPr id="0" name=""/>
        <dsp:cNvSpPr/>
      </dsp:nvSpPr>
      <dsp:spPr>
        <a:xfrm>
          <a:off x="0" y="2512"/>
          <a:ext cx="3471774" cy="1208360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Technical Document Review</a:t>
          </a:r>
        </a:p>
      </dsp:txBody>
      <dsp:txXfrm>
        <a:off x="58987" y="61499"/>
        <a:ext cx="3353800" cy="1090386"/>
      </dsp:txXfrm>
    </dsp:sp>
    <dsp:sp modelId="{17F59840-1F91-40D2-B70E-E47E371698C4}">
      <dsp:nvSpPr>
        <dsp:cNvPr id="0" name=""/>
        <dsp:cNvSpPr/>
      </dsp:nvSpPr>
      <dsp:spPr>
        <a:xfrm rot="5400000">
          <a:off x="6074452" y="-1210551"/>
          <a:ext cx="966688" cy="6172044"/>
        </a:xfrm>
        <a:prstGeom prst="round2SameRect">
          <a:avLst/>
        </a:prstGeom>
        <a:solidFill>
          <a:srgbClr val="5B9BD5">
            <a:tint val="40000"/>
            <a:alpha val="90000"/>
            <a:hueOff val="-1684941"/>
            <a:satOff val="-5708"/>
            <a:lumOff val="-732"/>
            <a:alphaOff val="0"/>
          </a:srgbClr>
        </a:solidFill>
        <a:ln w="12700" cap="flat" cmpd="sng" algn="ctr">
          <a:solidFill>
            <a:srgbClr val="5B9BD5">
              <a:tint val="40000"/>
              <a:alpha val="90000"/>
              <a:hueOff val="-1684941"/>
              <a:satOff val="-5708"/>
              <a:lumOff val="-732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EPA Brownfields proposals (assessment, cleanup, multipurpose, RLF) and State Program proposals</a:t>
          </a:r>
        </a:p>
      </dsp:txBody>
      <dsp:txXfrm rot="-5400000">
        <a:off x="3471774" y="1439317"/>
        <a:ext cx="6124854" cy="872308"/>
      </dsp:txXfrm>
    </dsp:sp>
    <dsp:sp modelId="{D4E17E1E-3878-46CF-96FC-5BEA3CE95EAC}">
      <dsp:nvSpPr>
        <dsp:cNvPr id="0" name=""/>
        <dsp:cNvSpPr/>
      </dsp:nvSpPr>
      <dsp:spPr>
        <a:xfrm>
          <a:off x="0" y="1271290"/>
          <a:ext cx="3471774" cy="1208360"/>
        </a:xfrm>
        <a:prstGeom prst="roundRect">
          <a:avLst/>
        </a:prstGeom>
        <a:solidFill>
          <a:srgbClr val="5B9BD5">
            <a:hueOff val="-1689636"/>
            <a:satOff val="-4355"/>
            <a:lumOff val="-294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Brownfields Proposals Review</a:t>
          </a:r>
        </a:p>
      </dsp:txBody>
      <dsp:txXfrm>
        <a:off x="58987" y="1330277"/>
        <a:ext cx="3353800" cy="1090386"/>
      </dsp:txXfrm>
    </dsp:sp>
    <dsp:sp modelId="{70B7C8C6-7FA8-436F-B026-F8272CFFAACF}">
      <dsp:nvSpPr>
        <dsp:cNvPr id="0" name=""/>
        <dsp:cNvSpPr/>
      </dsp:nvSpPr>
      <dsp:spPr>
        <a:xfrm rot="5400000">
          <a:off x="6074452" y="58227"/>
          <a:ext cx="966688" cy="6172044"/>
        </a:xfrm>
        <a:prstGeom prst="round2SameRect">
          <a:avLst/>
        </a:prstGeom>
        <a:solidFill>
          <a:srgbClr val="5B9BD5">
            <a:tint val="40000"/>
            <a:alpha val="90000"/>
            <a:hueOff val="-5054821"/>
            <a:satOff val="-17124"/>
            <a:lumOff val="-2196"/>
            <a:alphaOff val="0"/>
          </a:srgbClr>
        </a:solidFill>
        <a:ln w="12700" cap="flat" cmpd="sng" algn="ctr">
          <a:solidFill>
            <a:srgbClr val="5B9BD5">
              <a:tint val="40000"/>
              <a:alpha val="90000"/>
              <a:hueOff val="-5054821"/>
              <a:satOff val="-17124"/>
              <a:lumOff val="-2196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Fact sheets, example proposals, and documents</a:t>
          </a:r>
        </a:p>
      </dsp:txBody>
      <dsp:txXfrm rot="-5400000">
        <a:off x="3471774" y="2708095"/>
        <a:ext cx="6124854" cy="872308"/>
      </dsp:txXfrm>
    </dsp:sp>
    <dsp:sp modelId="{D8E4079D-5DF3-433C-86EB-4DCC5C6F4748}">
      <dsp:nvSpPr>
        <dsp:cNvPr id="0" name=""/>
        <dsp:cNvSpPr/>
      </dsp:nvSpPr>
      <dsp:spPr>
        <a:xfrm>
          <a:off x="0" y="2540069"/>
          <a:ext cx="3471774" cy="1208360"/>
        </a:xfrm>
        <a:prstGeom prst="roundRect">
          <a:avLst/>
        </a:prstGeom>
        <a:solidFill>
          <a:srgbClr val="5B9BD5">
            <a:hueOff val="-5068907"/>
            <a:satOff val="-13064"/>
            <a:lumOff val="-882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Access to Resources</a:t>
          </a:r>
        </a:p>
      </dsp:txBody>
      <dsp:txXfrm>
        <a:off x="58987" y="2599056"/>
        <a:ext cx="3353800" cy="1090386"/>
      </dsp:txXfrm>
    </dsp:sp>
    <dsp:sp modelId="{FE991F32-DAA5-4FAD-BE42-C1A65FCB4D58}">
      <dsp:nvSpPr>
        <dsp:cNvPr id="0" name=""/>
        <dsp:cNvSpPr/>
      </dsp:nvSpPr>
      <dsp:spPr>
        <a:xfrm rot="5400000">
          <a:off x="6034423" y="1358229"/>
          <a:ext cx="966688" cy="6172044"/>
        </a:xfrm>
        <a:prstGeom prst="round2SameRect">
          <a:avLst/>
        </a:prstGeom>
        <a:solidFill>
          <a:srgbClr val="5B9BD5">
            <a:tint val="40000"/>
            <a:alpha val="90000"/>
            <a:hueOff val="-6739762"/>
            <a:satOff val="-22832"/>
            <a:lumOff val="-2928"/>
            <a:alphaOff val="0"/>
          </a:srgbClr>
        </a:solidFill>
        <a:ln w="12700" cap="flat" cmpd="sng" algn="ctr">
          <a:solidFill>
            <a:srgbClr val="5B9BD5">
              <a:tint val="40000"/>
              <a:alpha val="90000"/>
              <a:hueOff val="-6739762"/>
              <a:satOff val="-22832"/>
              <a:lumOff val="-2928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Answer Technical Questions</a:t>
          </a:r>
        </a:p>
      </dsp:txBody>
      <dsp:txXfrm rot="-5400000">
        <a:off x="3431745" y="4008097"/>
        <a:ext cx="6124854" cy="872308"/>
      </dsp:txXfrm>
    </dsp:sp>
    <dsp:sp modelId="{957F043F-CCF2-4849-A511-AA2A50143C77}">
      <dsp:nvSpPr>
        <dsp:cNvPr id="0" name=""/>
        <dsp:cNvSpPr/>
      </dsp:nvSpPr>
      <dsp:spPr>
        <a:xfrm>
          <a:off x="0" y="3808847"/>
          <a:ext cx="3471774" cy="1208360"/>
        </a:xfrm>
        <a:prstGeom prst="roundRect">
          <a:avLst/>
        </a:prstGeom>
        <a:solidFill>
          <a:srgbClr val="5B9BD5">
            <a:hueOff val="-6758543"/>
            <a:satOff val="-17419"/>
            <a:lumOff val="-1176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Online Office Hours</a:t>
          </a:r>
        </a:p>
      </dsp:txBody>
      <dsp:txXfrm>
        <a:off x="58987" y="3867834"/>
        <a:ext cx="3353800" cy="10903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C9B92F-2DE7-4A94-A97A-E4C54393CEEE}">
      <dsp:nvSpPr>
        <dsp:cNvPr id="0" name=""/>
        <dsp:cNvSpPr/>
      </dsp:nvSpPr>
      <dsp:spPr>
        <a:xfrm>
          <a:off x="1724862" y="70492"/>
          <a:ext cx="2982775" cy="2982775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  <a:latin typeface="Bahnschrift" panose="020B0502040204020203" pitchFamily="34" charset="0"/>
            </a:rPr>
            <a:t>Community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1" kern="1200" dirty="0">
              <a:solidFill>
                <a:schemeClr val="accent1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Info &amp; Input</a:t>
          </a:r>
        </a:p>
      </dsp:txBody>
      <dsp:txXfrm>
        <a:off x="2122565" y="592478"/>
        <a:ext cx="2187368" cy="1342248"/>
      </dsp:txXfrm>
    </dsp:sp>
    <dsp:sp modelId="{A6CA9A27-F7F3-4BE9-AB66-0E240D3C9BC0}">
      <dsp:nvSpPr>
        <dsp:cNvPr id="0" name=""/>
        <dsp:cNvSpPr/>
      </dsp:nvSpPr>
      <dsp:spPr>
        <a:xfrm>
          <a:off x="2979218" y="1955099"/>
          <a:ext cx="2982775" cy="2982775"/>
        </a:xfrm>
        <a:prstGeom prst="ellipse">
          <a:avLst/>
        </a:prstGeom>
        <a:solidFill>
          <a:schemeClr val="accent1">
            <a:shade val="80000"/>
            <a:alpha val="50000"/>
            <a:hueOff val="7934"/>
            <a:satOff val="0"/>
            <a:lumOff val="1636"/>
            <a:alphaOff val="1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TAB Staff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1" kern="1200" dirty="0">
              <a:solidFill>
                <a:schemeClr val="accent1">
                  <a:lumMod val="20000"/>
                  <a:lumOff val="80000"/>
                </a:schemeClr>
              </a:solidFill>
            </a:rPr>
            <a:t>Supervise</a:t>
          </a:r>
        </a:p>
      </dsp:txBody>
      <dsp:txXfrm>
        <a:off x="3891450" y="2725650"/>
        <a:ext cx="1789665" cy="1640526"/>
      </dsp:txXfrm>
    </dsp:sp>
    <dsp:sp modelId="{E6B3EB0D-E22E-4C1D-BB74-68BD1BB178C4}">
      <dsp:nvSpPr>
        <dsp:cNvPr id="0" name=""/>
        <dsp:cNvSpPr/>
      </dsp:nvSpPr>
      <dsp:spPr>
        <a:xfrm>
          <a:off x="579048" y="1936785"/>
          <a:ext cx="2982775" cy="2982775"/>
        </a:xfrm>
        <a:prstGeom prst="ellipse">
          <a:avLst/>
        </a:prstGeom>
        <a:solidFill>
          <a:schemeClr val="accent1">
            <a:shade val="80000"/>
            <a:alpha val="50000"/>
            <a:hueOff val="15869"/>
            <a:satOff val="0"/>
            <a:lumOff val="3273"/>
            <a:alphaOff val="3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  <a:latin typeface="Bahnschrift" panose="020B0502040204020203" pitchFamily="34" charset="0"/>
            </a:rPr>
            <a:t>UCONN Students</a:t>
          </a:r>
        </a:p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1" kern="1200" dirty="0">
              <a:solidFill>
                <a:schemeClr val="accent1">
                  <a:lumMod val="20000"/>
                  <a:lumOff val="80000"/>
                </a:schemeClr>
              </a:solidFill>
              <a:latin typeface="Bahnschrift" panose="020B0502040204020203" pitchFamily="34" charset="0"/>
            </a:rPr>
            <a:t>Technical Work</a:t>
          </a:r>
        </a:p>
      </dsp:txBody>
      <dsp:txXfrm>
        <a:off x="859926" y="2707335"/>
        <a:ext cx="1789665" cy="16405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35220F-4556-42B0-8E45-67E58A96BB97}">
      <dsp:nvSpPr>
        <dsp:cNvPr id="0" name=""/>
        <dsp:cNvSpPr/>
      </dsp:nvSpPr>
      <dsp:spPr>
        <a:xfrm>
          <a:off x="1" y="0"/>
          <a:ext cx="2018893" cy="74998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EPA Brownfields Grant Support</a:t>
          </a:r>
        </a:p>
      </dsp:txBody>
      <dsp:txXfrm>
        <a:off x="1" y="0"/>
        <a:ext cx="2018893" cy="7499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B2F1FC-CC4D-4054-8EC2-50666B8BBEC9}">
      <dsp:nvSpPr>
        <dsp:cNvPr id="0" name=""/>
        <dsp:cNvSpPr/>
      </dsp:nvSpPr>
      <dsp:spPr>
        <a:xfrm>
          <a:off x="0" y="0"/>
          <a:ext cx="4651068" cy="270427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Brownfield Inventories</a:t>
          </a:r>
          <a:br>
            <a:rPr lang="en-US" sz="1800" kern="120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</a:br>
          <a:br>
            <a:rPr lang="en-US" sz="1800" kern="120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</a:br>
          <a:r>
            <a:rPr lang="en-US" sz="1800" kern="120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Data Review and Gap Analysis for brownfield sites</a:t>
          </a:r>
          <a:br>
            <a:rPr lang="en-US" sz="1800" kern="120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</a:br>
          <a:br>
            <a:rPr lang="en-US" sz="1800" kern="120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</a:br>
          <a:r>
            <a:rPr lang="en-US" sz="1800" kern="120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Draft Scope of Work for site investigations</a:t>
          </a:r>
          <a:br>
            <a:rPr lang="en-US" sz="1800" kern="120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</a:br>
          <a:br>
            <a:rPr lang="en-US" sz="1800" kern="120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</a:br>
          <a:r>
            <a:rPr lang="en-US" sz="1800" b="0" kern="120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Site reuse planning</a:t>
          </a:r>
          <a:br>
            <a:rPr lang="en-US" sz="1800" b="0" kern="120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</a:br>
          <a:br>
            <a:rPr lang="en-US" sz="1800" b="0" kern="120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</a:br>
          <a:r>
            <a:rPr lang="en-US" sz="1800" b="0" kern="1200" dirty="0"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Community Engagement Planning and Materials</a:t>
          </a:r>
        </a:p>
      </dsp:txBody>
      <dsp:txXfrm>
        <a:off x="0" y="0"/>
        <a:ext cx="4651068" cy="270427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80E099-94F1-4D44-9096-6D2A08C4A383}">
      <dsp:nvSpPr>
        <dsp:cNvPr id="0" name=""/>
        <dsp:cNvSpPr/>
      </dsp:nvSpPr>
      <dsp:spPr>
        <a:xfrm>
          <a:off x="2067" y="849"/>
          <a:ext cx="2519496" cy="1007798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Sep-Dec</a:t>
          </a:r>
        </a:p>
      </dsp:txBody>
      <dsp:txXfrm>
        <a:off x="505966" y="849"/>
        <a:ext cx="1511698" cy="1007798"/>
      </dsp:txXfrm>
    </dsp:sp>
    <dsp:sp modelId="{C3C06A27-4FA1-48F8-A801-1A90EBC8F546}">
      <dsp:nvSpPr>
        <dsp:cNvPr id="0" name=""/>
        <dsp:cNvSpPr/>
      </dsp:nvSpPr>
      <dsp:spPr>
        <a:xfrm>
          <a:off x="2269615" y="849"/>
          <a:ext cx="2519496" cy="1007798"/>
        </a:xfrm>
        <a:prstGeom prst="chevron">
          <a:avLst/>
        </a:prstGeom>
        <a:solidFill>
          <a:schemeClr val="accent4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Jan-April</a:t>
          </a:r>
        </a:p>
      </dsp:txBody>
      <dsp:txXfrm>
        <a:off x="2773514" y="849"/>
        <a:ext cx="1511698" cy="1007798"/>
      </dsp:txXfrm>
    </dsp:sp>
    <dsp:sp modelId="{B1ACC453-C9BE-4397-958A-4DB4AAB287D4}">
      <dsp:nvSpPr>
        <dsp:cNvPr id="0" name=""/>
        <dsp:cNvSpPr/>
      </dsp:nvSpPr>
      <dsp:spPr>
        <a:xfrm>
          <a:off x="4537162" y="849"/>
          <a:ext cx="2519496" cy="1007798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May-Aug</a:t>
          </a:r>
        </a:p>
      </dsp:txBody>
      <dsp:txXfrm>
        <a:off x="5041061" y="849"/>
        <a:ext cx="1511698" cy="100779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E80277-1D66-40FC-80B8-FFA1D8769B5F}">
      <dsp:nvSpPr>
        <dsp:cNvPr id="0" name=""/>
        <dsp:cNvSpPr/>
      </dsp:nvSpPr>
      <dsp:spPr>
        <a:xfrm>
          <a:off x="0" y="382784"/>
          <a:ext cx="2400538" cy="534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68580" rIns="192024" bIns="68580" numCol="1" spcCol="1270" anchor="ctr" anchorCtr="0">
          <a:noAutofit/>
        </a:bodyPr>
        <a:lstStyle/>
        <a:p>
          <a:pPr marL="0" lvl="0" indent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September</a:t>
          </a:r>
        </a:p>
      </dsp:txBody>
      <dsp:txXfrm>
        <a:off x="0" y="382784"/>
        <a:ext cx="2400538" cy="534600"/>
      </dsp:txXfrm>
    </dsp:sp>
    <dsp:sp modelId="{6C998475-5A6F-4F3A-92C2-59D81DF495E4}">
      <dsp:nvSpPr>
        <dsp:cNvPr id="0" name=""/>
        <dsp:cNvSpPr/>
      </dsp:nvSpPr>
      <dsp:spPr>
        <a:xfrm>
          <a:off x="2400538" y="165603"/>
          <a:ext cx="480107" cy="968962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63D950-B1F8-4D6F-AB3D-519DA4497B2C}">
      <dsp:nvSpPr>
        <dsp:cNvPr id="0" name=""/>
        <dsp:cNvSpPr/>
      </dsp:nvSpPr>
      <dsp:spPr>
        <a:xfrm>
          <a:off x="3072688" y="165603"/>
          <a:ext cx="6529464" cy="96896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9/20: Community Engagement for MARC Grants</a:t>
          </a:r>
        </a:p>
      </dsp:txBody>
      <dsp:txXfrm>
        <a:off x="3072688" y="165603"/>
        <a:ext cx="6529464" cy="968962"/>
      </dsp:txXfrm>
    </dsp:sp>
    <dsp:sp modelId="{B5604BC0-A16C-4FA8-8503-0CE5D5B5C283}">
      <dsp:nvSpPr>
        <dsp:cNvPr id="0" name=""/>
        <dsp:cNvSpPr/>
      </dsp:nvSpPr>
      <dsp:spPr>
        <a:xfrm>
          <a:off x="0" y="2100490"/>
          <a:ext cx="2398193" cy="534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68580" rIns="192024" bIns="68580" numCol="1" spcCol="1270" anchor="ctr" anchorCtr="0">
          <a:noAutofit/>
        </a:bodyPr>
        <a:lstStyle/>
        <a:p>
          <a:pPr marL="0" lvl="0" indent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October</a:t>
          </a:r>
        </a:p>
      </dsp:txBody>
      <dsp:txXfrm>
        <a:off x="0" y="2100490"/>
        <a:ext cx="2398193" cy="534600"/>
      </dsp:txXfrm>
    </dsp:sp>
    <dsp:sp modelId="{1D98AEDF-A798-4F0C-92CD-3CB7D4D07A45}">
      <dsp:nvSpPr>
        <dsp:cNvPr id="0" name=""/>
        <dsp:cNvSpPr/>
      </dsp:nvSpPr>
      <dsp:spPr>
        <a:xfrm>
          <a:off x="2398193" y="1231765"/>
          <a:ext cx="479638" cy="227205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CB9DB1-14DE-48A2-9F5F-FBE5FD2F23B2}">
      <dsp:nvSpPr>
        <dsp:cNvPr id="0" name=""/>
        <dsp:cNvSpPr/>
      </dsp:nvSpPr>
      <dsp:spPr>
        <a:xfrm>
          <a:off x="3069688" y="1231765"/>
          <a:ext cx="6523087" cy="2272050"/>
        </a:xfrm>
        <a:prstGeom prst="rect">
          <a:avLst/>
        </a:prstGeom>
        <a:solidFill>
          <a:schemeClr val="accent4">
            <a:hueOff val="3275852"/>
            <a:satOff val="517"/>
            <a:lumOff val="-113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10/4: How to use EJ SCREEN for MARC grants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10/11: Public Health Data for MARC grants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10/18: Displacement: Identifying It &amp; Addressing It</a:t>
          </a:r>
        </a:p>
      </dsp:txBody>
      <dsp:txXfrm>
        <a:off x="3069688" y="1231765"/>
        <a:ext cx="6523087" cy="2272050"/>
      </dsp:txXfrm>
    </dsp:sp>
    <dsp:sp modelId="{CAC9D628-6C09-4477-B654-0E5C7930202F}">
      <dsp:nvSpPr>
        <dsp:cNvPr id="0" name=""/>
        <dsp:cNvSpPr/>
      </dsp:nvSpPr>
      <dsp:spPr>
        <a:xfrm>
          <a:off x="0" y="3626075"/>
          <a:ext cx="2400538" cy="534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68580" rIns="192024" bIns="68580" numCol="1" spcCol="1270" anchor="ctr" anchorCtr="0">
          <a:noAutofit/>
        </a:bodyPr>
        <a:lstStyle/>
        <a:p>
          <a:pPr marL="0" lvl="0" indent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November</a:t>
          </a:r>
        </a:p>
      </dsp:txBody>
      <dsp:txXfrm>
        <a:off x="0" y="3626075"/>
        <a:ext cx="2400538" cy="534600"/>
      </dsp:txXfrm>
    </dsp:sp>
    <dsp:sp modelId="{C9ACC447-2179-4E84-89EB-5C57F2CF90C3}">
      <dsp:nvSpPr>
        <dsp:cNvPr id="0" name=""/>
        <dsp:cNvSpPr/>
      </dsp:nvSpPr>
      <dsp:spPr>
        <a:xfrm>
          <a:off x="2400538" y="3601015"/>
          <a:ext cx="480107" cy="584718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0D1F82-587B-475A-90EF-5FA874115E88}">
      <dsp:nvSpPr>
        <dsp:cNvPr id="0" name=""/>
        <dsp:cNvSpPr/>
      </dsp:nvSpPr>
      <dsp:spPr>
        <a:xfrm>
          <a:off x="3072688" y="3601015"/>
          <a:ext cx="6529464" cy="584718"/>
        </a:xfrm>
        <a:prstGeom prst="rect">
          <a:avLst/>
        </a:prstGeom>
        <a:solidFill>
          <a:schemeClr val="accent4">
            <a:hueOff val="6551703"/>
            <a:satOff val="1034"/>
            <a:lumOff val="-227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11/1: Affordable Housing and Brownfields</a:t>
          </a:r>
        </a:p>
      </dsp:txBody>
      <dsp:txXfrm>
        <a:off x="3072688" y="3601015"/>
        <a:ext cx="6529464" cy="5847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4C24B8-CA79-4952-B0AD-F31B0D64DC20}">
      <dsp:nvSpPr>
        <dsp:cNvPr id="0" name=""/>
        <dsp:cNvSpPr/>
      </dsp:nvSpPr>
      <dsp:spPr>
        <a:xfrm>
          <a:off x="1219199" y="0"/>
          <a:ext cx="6908800" cy="5418667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5FC306-42DF-4FB7-B4E9-FFEC605A75AE}">
      <dsp:nvSpPr>
        <dsp:cNvPr id="0" name=""/>
        <dsp:cNvSpPr/>
      </dsp:nvSpPr>
      <dsp:spPr>
        <a:xfrm>
          <a:off x="4067" y="1625600"/>
          <a:ext cx="1956593" cy="216746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alibri Light" panose="020F0302020204030204" pitchFamily="34" charset="0"/>
              <a:cs typeface="Calibri Light" panose="020F0302020204030204" pitchFamily="34" charset="0"/>
            </a:rPr>
            <a:t>Property Information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Ownership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Land value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Tax status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Occupancy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Zoning</a:t>
          </a:r>
        </a:p>
      </dsp:txBody>
      <dsp:txXfrm>
        <a:off x="99580" y="1721113"/>
        <a:ext cx="1765567" cy="1976440"/>
      </dsp:txXfrm>
    </dsp:sp>
    <dsp:sp modelId="{FFBDC664-F6AC-4DF9-9C21-016B4CC427BD}">
      <dsp:nvSpPr>
        <dsp:cNvPr id="0" name=""/>
        <dsp:cNvSpPr/>
      </dsp:nvSpPr>
      <dsp:spPr>
        <a:xfrm>
          <a:off x="2058491" y="1625600"/>
          <a:ext cx="1956593" cy="2167466"/>
        </a:xfrm>
        <a:prstGeom prst="roundRect">
          <a:avLst/>
        </a:prstGeom>
        <a:solidFill>
          <a:schemeClr val="accent5">
            <a:hueOff val="2003568"/>
            <a:satOff val="-8793"/>
            <a:lumOff val="26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Calibri Light" panose="020F0302020204030204" pitchFamily="34" charset="0"/>
              <a:cs typeface="Calibri Light" panose="020F0302020204030204" pitchFamily="34" charset="0"/>
            </a:rPr>
            <a:t>Opportunities &amp; Constraints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Useable Acreage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Viability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Accessibility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Structure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Infrastructure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Utilities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Neighboring Land Use</a:t>
          </a:r>
        </a:p>
      </dsp:txBody>
      <dsp:txXfrm>
        <a:off x="2154004" y="1721113"/>
        <a:ext cx="1765567" cy="1976440"/>
      </dsp:txXfrm>
    </dsp:sp>
    <dsp:sp modelId="{73F66A6C-3DBB-47BB-8C6C-9C68E6A5526D}">
      <dsp:nvSpPr>
        <dsp:cNvPr id="0" name=""/>
        <dsp:cNvSpPr/>
      </dsp:nvSpPr>
      <dsp:spPr>
        <a:xfrm>
          <a:off x="4112914" y="1625600"/>
          <a:ext cx="1956593" cy="2167466"/>
        </a:xfrm>
        <a:prstGeom prst="roundRect">
          <a:avLst/>
        </a:prstGeom>
        <a:solidFill>
          <a:schemeClr val="accent5">
            <a:hueOff val="4007135"/>
            <a:satOff val="-17587"/>
            <a:lumOff val="52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alibri Light" panose="020F0302020204030204" pitchFamily="34" charset="0"/>
              <a:cs typeface="Calibri Light" panose="020F0302020204030204" pitchFamily="34" charset="0"/>
            </a:rPr>
            <a:t>Community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Strengths &amp; Weaknesses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Expectations</a:t>
          </a:r>
        </a:p>
      </dsp:txBody>
      <dsp:txXfrm>
        <a:off x="4208427" y="1721113"/>
        <a:ext cx="1765567" cy="1976440"/>
      </dsp:txXfrm>
    </dsp:sp>
    <dsp:sp modelId="{899D4960-4D09-44FF-B80B-6910EDCEA55E}">
      <dsp:nvSpPr>
        <dsp:cNvPr id="0" name=""/>
        <dsp:cNvSpPr/>
      </dsp:nvSpPr>
      <dsp:spPr>
        <a:xfrm>
          <a:off x="6167338" y="1625600"/>
          <a:ext cx="1956593" cy="2167466"/>
        </a:xfrm>
        <a:prstGeom prst="roundRect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alibri Light" panose="020F0302020204030204" pitchFamily="34" charset="0"/>
              <a:cs typeface="Calibri Light" panose="020F0302020204030204" pitchFamily="34" charset="0"/>
            </a:rPr>
            <a:t>Market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Local Economy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Regional Economy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Demographics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Land Availability</a:t>
          </a:r>
        </a:p>
      </dsp:txBody>
      <dsp:txXfrm>
        <a:off x="6262851" y="1721113"/>
        <a:ext cx="1765567" cy="197644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937589-68C6-4892-B50A-C569653196AF}">
      <dsp:nvSpPr>
        <dsp:cNvPr id="0" name=""/>
        <dsp:cNvSpPr/>
      </dsp:nvSpPr>
      <dsp:spPr>
        <a:xfrm>
          <a:off x="877835" y="1277"/>
          <a:ext cx="1610660" cy="9663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Climate Change</a:t>
          </a:r>
        </a:p>
      </dsp:txBody>
      <dsp:txXfrm>
        <a:off x="877835" y="1277"/>
        <a:ext cx="1610660" cy="966396"/>
      </dsp:txXfrm>
    </dsp:sp>
    <dsp:sp modelId="{73CB1ED0-16B8-40E6-B53A-755398671162}">
      <dsp:nvSpPr>
        <dsp:cNvPr id="0" name=""/>
        <dsp:cNvSpPr/>
      </dsp:nvSpPr>
      <dsp:spPr>
        <a:xfrm>
          <a:off x="2649561" y="1277"/>
          <a:ext cx="1610660" cy="9663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Energy</a:t>
          </a:r>
        </a:p>
      </dsp:txBody>
      <dsp:txXfrm>
        <a:off x="2649561" y="1277"/>
        <a:ext cx="1610660" cy="966396"/>
      </dsp:txXfrm>
    </dsp:sp>
    <dsp:sp modelId="{3F1F96FC-7D7A-478A-ABD2-E596F285F8FE}">
      <dsp:nvSpPr>
        <dsp:cNvPr id="0" name=""/>
        <dsp:cNvSpPr/>
      </dsp:nvSpPr>
      <dsp:spPr>
        <a:xfrm>
          <a:off x="877835" y="1128739"/>
          <a:ext cx="1610660" cy="9663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Health</a:t>
          </a:r>
        </a:p>
      </dsp:txBody>
      <dsp:txXfrm>
        <a:off x="877835" y="1128739"/>
        <a:ext cx="1610660" cy="966396"/>
      </dsp:txXfrm>
    </dsp:sp>
    <dsp:sp modelId="{B80B8E97-9CAF-4D42-9F5A-A2A7391EBADB}">
      <dsp:nvSpPr>
        <dsp:cNvPr id="0" name=""/>
        <dsp:cNvSpPr/>
      </dsp:nvSpPr>
      <dsp:spPr>
        <a:xfrm>
          <a:off x="2649561" y="1128739"/>
          <a:ext cx="1610660" cy="9663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Housing</a:t>
          </a:r>
        </a:p>
      </dsp:txBody>
      <dsp:txXfrm>
        <a:off x="2649561" y="1128739"/>
        <a:ext cx="1610660" cy="966396"/>
      </dsp:txXfrm>
    </dsp:sp>
    <dsp:sp modelId="{D0EA0BFC-2AAD-49C9-A58B-BCA9716438A6}">
      <dsp:nvSpPr>
        <dsp:cNvPr id="0" name=""/>
        <dsp:cNvSpPr/>
      </dsp:nvSpPr>
      <dsp:spPr>
        <a:xfrm>
          <a:off x="877835" y="2256202"/>
          <a:ext cx="1610660" cy="9663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Legacy pollution</a:t>
          </a:r>
        </a:p>
      </dsp:txBody>
      <dsp:txXfrm>
        <a:off x="877835" y="2256202"/>
        <a:ext cx="1610660" cy="966396"/>
      </dsp:txXfrm>
    </dsp:sp>
    <dsp:sp modelId="{0EE4384F-5CC6-426F-9E1D-BCB0195B9A21}">
      <dsp:nvSpPr>
        <dsp:cNvPr id="0" name=""/>
        <dsp:cNvSpPr/>
      </dsp:nvSpPr>
      <dsp:spPr>
        <a:xfrm>
          <a:off x="2649561" y="2256202"/>
          <a:ext cx="1610660" cy="9663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Transportation</a:t>
          </a:r>
        </a:p>
      </dsp:txBody>
      <dsp:txXfrm>
        <a:off x="2649561" y="2256202"/>
        <a:ext cx="1610660" cy="966396"/>
      </dsp:txXfrm>
    </dsp:sp>
    <dsp:sp modelId="{86FA1781-D668-4E7E-AF94-B5609491E94A}">
      <dsp:nvSpPr>
        <dsp:cNvPr id="0" name=""/>
        <dsp:cNvSpPr/>
      </dsp:nvSpPr>
      <dsp:spPr>
        <a:xfrm>
          <a:off x="1763698" y="3383664"/>
          <a:ext cx="1610660" cy="9663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Water and Wastewater</a:t>
          </a:r>
        </a:p>
      </dsp:txBody>
      <dsp:txXfrm>
        <a:off x="1763698" y="3383664"/>
        <a:ext cx="1610660" cy="966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15E8EC-88F3-4571-A17B-E7F9A86E3002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ACB5BE-181A-4F95-8B39-0DFDB1DBF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211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7611A-D021-4857-9E14-D29ED1AA4A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594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7611A-D021-4857-9E14-D29ED1AA4A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297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DA3D-DD97-4EB7-BBC2-350A0705770D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B3AC-D6AC-4D80-B23D-9F5500BD6F2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857AB4-44CA-4918-B276-5B0E8E10F0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29" y="5808271"/>
            <a:ext cx="1763617" cy="913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408589-26E4-41E7-92BC-6EEBBB17E8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497" y="6375013"/>
            <a:ext cx="2209800" cy="34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75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DA3D-DD97-4EB7-BBC2-350A0705770D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B3AC-D6AC-4D80-B23D-9F5500BD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15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DA3D-DD97-4EB7-BBC2-350A0705770D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B3AC-D6AC-4D80-B23D-9F5500BD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272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DA3D-DD97-4EB7-BBC2-350A0705770D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B3AC-D6AC-4D80-B23D-9F5500BD6F2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857AB4-44CA-4918-B276-5B0E8E10F0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29" y="5808271"/>
            <a:ext cx="1477403" cy="913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408589-26E4-41E7-92BC-6EEBBB17E8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791" y="6375013"/>
            <a:ext cx="1764506" cy="34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97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DA3D-DD97-4EB7-BBC2-350A0705770D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B3AC-D6AC-4D80-B23D-9F5500BD6F2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670B22-F54E-434D-B3DE-EE7EFDB56A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68" y="5853117"/>
            <a:ext cx="1763617" cy="913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12010C-FF48-47F4-8522-C0C862FEFB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265" y="6365683"/>
            <a:ext cx="2209800" cy="34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33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DA3D-DD97-4EB7-BBC2-350A0705770D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B3AC-D6AC-4D80-B23D-9F5500BD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5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DA3D-DD97-4EB7-BBC2-350A0705770D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B3AC-D6AC-4D80-B23D-9F5500BD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88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DA3D-DD97-4EB7-BBC2-350A0705770D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B3AC-D6AC-4D80-B23D-9F5500BD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83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DA3D-DD97-4EB7-BBC2-350A0705770D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B3AC-D6AC-4D80-B23D-9F5500BD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57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DA3D-DD97-4EB7-BBC2-350A0705770D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B3AC-D6AC-4D80-B23D-9F5500BD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9368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DA3D-DD97-4EB7-BBC2-350A0705770D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B3AC-D6AC-4D80-B23D-9F5500BD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49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DA3D-DD97-4EB7-BBC2-350A0705770D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B3AC-D6AC-4D80-B23D-9F5500BD6F2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670B22-F54E-434D-B3DE-EE7EFDB56A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68" y="5853117"/>
            <a:ext cx="1364051" cy="913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12010C-FF48-47F4-8522-C0C862FEFB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067" y="6365683"/>
            <a:ext cx="1871997" cy="34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147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DA3D-DD97-4EB7-BBC2-350A0705770D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B3AC-D6AC-4D80-B23D-9F5500BD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39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DA3D-DD97-4EB7-BBC2-350A0705770D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B3AC-D6AC-4D80-B23D-9F5500BD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4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DA3D-DD97-4EB7-BBC2-350A0705770D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B3AC-D6AC-4D80-B23D-9F5500BD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5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DA3D-DD97-4EB7-BBC2-350A0705770D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B3AC-D6AC-4D80-B23D-9F5500BD6F2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28" y="5808269"/>
            <a:ext cx="1763617" cy="9132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497" y="6375011"/>
            <a:ext cx="2209800" cy="34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380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228" y="1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1776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DA3D-DD97-4EB7-BBC2-350A0705770D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B3AC-D6AC-4D80-B23D-9F5500BD6F2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66" y="5853115"/>
            <a:ext cx="1763617" cy="9132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265" y="6365681"/>
            <a:ext cx="2209800" cy="34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22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DA3D-DD97-4EB7-BBC2-350A0705770D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B3AC-D6AC-4D80-B23D-9F5500BD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25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DA3D-DD97-4EB7-BBC2-350A0705770D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B3AC-D6AC-4D80-B23D-9F5500BD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046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DA3D-DD97-4EB7-BBC2-350A0705770D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B3AC-D6AC-4D80-B23D-9F5500BD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555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DA3D-DD97-4EB7-BBC2-350A0705770D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B3AC-D6AC-4D80-B23D-9F5500BD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4524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DA3D-DD97-4EB7-BBC2-350A0705770D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B3AC-D6AC-4D80-B23D-9F5500BD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75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DA3D-DD97-4EB7-BBC2-350A0705770D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B3AC-D6AC-4D80-B23D-9F5500BD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983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DA3D-DD97-4EB7-BBC2-350A0705770D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B3AC-D6AC-4D80-B23D-9F5500BD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198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DA3D-DD97-4EB7-BBC2-350A0705770D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B3AC-D6AC-4D80-B23D-9F5500BD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480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DA3D-DD97-4EB7-BBC2-350A0705770D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B3AC-D6AC-4D80-B23D-9F5500BD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318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DA3D-DD97-4EB7-BBC2-350A0705770D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B3AC-D6AC-4D80-B23D-9F5500BD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28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DA3D-DD97-4EB7-BBC2-350A0705770D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B3AC-D6AC-4D80-B23D-9F5500BD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002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DA3D-DD97-4EB7-BBC2-350A0705770D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B3AC-D6AC-4D80-B23D-9F5500BD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57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DA3D-DD97-4EB7-BBC2-350A0705770D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B3AC-D6AC-4D80-B23D-9F5500BD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96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DA3D-DD97-4EB7-BBC2-350A0705770D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B3AC-D6AC-4D80-B23D-9F5500BD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292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DA3D-DD97-4EB7-BBC2-350A0705770D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B3AC-D6AC-4D80-B23D-9F5500BD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33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DA3D-DD97-4EB7-BBC2-350A0705770D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DB3AC-D6AC-4D80-B23D-9F5500BD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15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ADA3D-DD97-4EB7-BBC2-350A0705770D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DB3AC-D6AC-4D80-B23D-9F5500BD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0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ADA3D-DD97-4EB7-BBC2-350A0705770D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DB3AC-D6AC-4D80-B23D-9F5500BD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13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ADA3D-DD97-4EB7-BBC2-350A0705770D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DB3AC-D6AC-4D80-B23D-9F5500BD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0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jscreen.epa.gov/mapper/" TargetMode="External"/><Relationship Id="rId2" Type="http://schemas.openxmlformats.org/officeDocument/2006/relationships/hyperlink" Target="https://screeningtool.geoplatform.gov/e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Uconn-tab@uconn.edu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hyperlink" Target="Tab.program.uconn.edu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40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Uconn-tab@uconn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19.jpeg"/><Relationship Id="rId7" Type="http://schemas.openxmlformats.org/officeDocument/2006/relationships/diagramData" Target="../diagrams/data3.xml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microsoft.com/office/2007/relationships/diagramDrawing" Target="../diagrams/drawing3.xml"/><Relationship Id="rId5" Type="http://schemas.openxmlformats.org/officeDocument/2006/relationships/image" Target="../media/image21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20.jpeg"/><Relationship Id="rId9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Data" Target="../diagrams/data6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image" Target="../media/image17.png"/><Relationship Id="rId17" Type="http://schemas.microsoft.com/office/2007/relationships/diagramDrawing" Target="../diagrams/drawing6.xml"/><Relationship Id="rId2" Type="http://schemas.openxmlformats.org/officeDocument/2006/relationships/diagramData" Target="../diagrams/data4.xml"/><Relationship Id="rId16" Type="http://schemas.openxmlformats.org/officeDocument/2006/relationships/diagramColors" Target="../diagrams/colors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5" Type="http://schemas.openxmlformats.org/officeDocument/2006/relationships/diagramQuickStyle" Target="../diagrams/quickStyle6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 descr="A picture containing grass, outdoor, nature&#10;&#10;Description automatically generated">
            <a:extLst>
              <a:ext uri="{FF2B5EF4-FFF2-40B4-BE49-F238E27FC236}">
                <a16:creationId xmlns:a16="http://schemas.microsoft.com/office/drawing/2014/main" id="{E497D8F8-F10C-5DBB-C7C4-66BB4578B7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" r="19497" b="4019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F91EC2-77B4-A155-AADF-EE9E3BD02E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495" y="1974764"/>
            <a:ext cx="402336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4800" dirty="0">
                <a:latin typeface="Bahnschrift" panose="020B0502040204020203" pitchFamily="34" charset="0"/>
              </a:rPr>
              <a:t>UConn TAB Support and Services</a:t>
            </a:r>
            <a:br>
              <a:rPr lang="en-US" sz="4800" dirty="0">
                <a:latin typeface="Bahnschrift" panose="020B0502040204020203" pitchFamily="34" charset="0"/>
              </a:rPr>
            </a:br>
            <a:br>
              <a:rPr lang="en-US" sz="4800" dirty="0">
                <a:latin typeface="Bahnschrift" panose="020B0502040204020203" pitchFamily="34" charset="0"/>
              </a:rPr>
            </a:br>
            <a:r>
              <a:rPr lang="en-US" sz="4800" dirty="0">
                <a:latin typeface="Bahnschrift" panose="020B0502040204020203" pitchFamily="34" charset="0"/>
              </a:rPr>
              <a:t>Environmental Justice and Brownfields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4B5BF6-73D0-0D6F-B79A-DFBF38A9BD3C}"/>
              </a:ext>
            </a:extLst>
          </p:cNvPr>
          <p:cNvSpPr txBox="1"/>
          <p:nvPr/>
        </p:nvSpPr>
        <p:spPr>
          <a:xfrm>
            <a:off x="1879044" y="575938"/>
            <a:ext cx="7051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421B01F-E2CC-2B3B-B5DF-C5E068779A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5594702"/>
            <a:ext cx="9144000" cy="963170"/>
          </a:xfrm>
        </p:spPr>
        <p:txBody>
          <a:bodyPr/>
          <a:lstStyle/>
          <a:p>
            <a:pPr algn="l"/>
            <a:r>
              <a:rPr lang="en-US" dirty="0"/>
              <a:t>Marisa Chrysochoou</a:t>
            </a:r>
          </a:p>
          <a:p>
            <a:pPr algn="l"/>
            <a:r>
              <a:rPr lang="en-US" dirty="0"/>
              <a:t>UConn TAB Program Director </a:t>
            </a:r>
          </a:p>
        </p:txBody>
      </p:sp>
    </p:spTree>
    <p:extLst>
      <p:ext uri="{BB962C8B-B14F-4D97-AF65-F5344CB8AC3E}">
        <p14:creationId xmlns:p14="http://schemas.microsoft.com/office/powerpoint/2010/main" val="2807516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B2946-865A-1C9D-ED2C-B34BBAB88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48" y="163486"/>
            <a:ext cx="1095270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latin typeface="Bahnschrift" panose="020B0502040204020203" pitchFamily="34" charset="0"/>
              </a:rPr>
              <a:t>Upcoming</a:t>
            </a:r>
            <a:br>
              <a:rPr lang="en-US" dirty="0">
                <a:solidFill>
                  <a:srgbClr val="00B050"/>
                </a:solidFill>
                <a:latin typeface="Bahnschrift" panose="020B0502040204020203" pitchFamily="34" charset="0"/>
              </a:rPr>
            </a:br>
            <a:r>
              <a:rPr lang="en-US" dirty="0">
                <a:solidFill>
                  <a:srgbClr val="00B050"/>
                </a:solidFill>
                <a:latin typeface="Bahnschrift" panose="020B0502040204020203" pitchFamily="34" charset="0"/>
              </a:rPr>
              <a:t>FY24 EPA Brownfields MARC Grant Support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2163" y="2085980"/>
            <a:ext cx="2778369" cy="461665"/>
          </a:xfrm>
          <a:custGeom>
            <a:avLst/>
            <a:gdLst>
              <a:gd name="connsiteX0" fmla="*/ 0 w 2778369"/>
              <a:gd name="connsiteY0" fmla="*/ 0 h 461665"/>
              <a:gd name="connsiteX1" fmla="*/ 583457 w 2778369"/>
              <a:gd name="connsiteY1" fmla="*/ 0 h 461665"/>
              <a:gd name="connsiteX2" fmla="*/ 1083564 w 2778369"/>
              <a:gd name="connsiteY2" fmla="*/ 0 h 461665"/>
              <a:gd name="connsiteX3" fmla="*/ 1583670 w 2778369"/>
              <a:gd name="connsiteY3" fmla="*/ 0 h 461665"/>
              <a:gd name="connsiteX4" fmla="*/ 2194912 w 2778369"/>
              <a:gd name="connsiteY4" fmla="*/ 0 h 461665"/>
              <a:gd name="connsiteX5" fmla="*/ 2778369 w 2778369"/>
              <a:gd name="connsiteY5" fmla="*/ 0 h 461665"/>
              <a:gd name="connsiteX6" fmla="*/ 2778369 w 2778369"/>
              <a:gd name="connsiteY6" fmla="*/ 461665 h 461665"/>
              <a:gd name="connsiteX7" fmla="*/ 2306046 w 2778369"/>
              <a:gd name="connsiteY7" fmla="*/ 461665 h 461665"/>
              <a:gd name="connsiteX8" fmla="*/ 1750372 w 2778369"/>
              <a:gd name="connsiteY8" fmla="*/ 461665 h 461665"/>
              <a:gd name="connsiteX9" fmla="*/ 1222482 w 2778369"/>
              <a:gd name="connsiteY9" fmla="*/ 461665 h 461665"/>
              <a:gd name="connsiteX10" fmla="*/ 666809 w 2778369"/>
              <a:gd name="connsiteY10" fmla="*/ 461665 h 461665"/>
              <a:gd name="connsiteX11" fmla="*/ 0 w 2778369"/>
              <a:gd name="connsiteY11" fmla="*/ 461665 h 461665"/>
              <a:gd name="connsiteX12" fmla="*/ 0 w 2778369"/>
              <a:gd name="connsiteY12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78369" h="461665" fill="none" extrusionOk="0">
                <a:moveTo>
                  <a:pt x="0" y="0"/>
                </a:moveTo>
                <a:cubicBezTo>
                  <a:pt x="280243" y="-64303"/>
                  <a:pt x="328035" y="54452"/>
                  <a:pt x="583457" y="0"/>
                </a:cubicBezTo>
                <a:cubicBezTo>
                  <a:pt x="838879" y="-54452"/>
                  <a:pt x="834934" y="3764"/>
                  <a:pt x="1083564" y="0"/>
                </a:cubicBezTo>
                <a:cubicBezTo>
                  <a:pt x="1332194" y="-3764"/>
                  <a:pt x="1440570" y="56436"/>
                  <a:pt x="1583670" y="0"/>
                </a:cubicBezTo>
                <a:cubicBezTo>
                  <a:pt x="1726770" y="-56436"/>
                  <a:pt x="1951028" y="30014"/>
                  <a:pt x="2194912" y="0"/>
                </a:cubicBezTo>
                <a:cubicBezTo>
                  <a:pt x="2438796" y="-30014"/>
                  <a:pt x="2543857" y="11657"/>
                  <a:pt x="2778369" y="0"/>
                </a:cubicBezTo>
                <a:cubicBezTo>
                  <a:pt x="2804663" y="125496"/>
                  <a:pt x="2758589" y="235991"/>
                  <a:pt x="2778369" y="461665"/>
                </a:cubicBezTo>
                <a:cubicBezTo>
                  <a:pt x="2668880" y="515466"/>
                  <a:pt x="2438623" y="427218"/>
                  <a:pt x="2306046" y="461665"/>
                </a:cubicBezTo>
                <a:cubicBezTo>
                  <a:pt x="2173469" y="496112"/>
                  <a:pt x="2019291" y="459339"/>
                  <a:pt x="1750372" y="461665"/>
                </a:cubicBezTo>
                <a:cubicBezTo>
                  <a:pt x="1481453" y="463991"/>
                  <a:pt x="1334286" y="415638"/>
                  <a:pt x="1222482" y="461665"/>
                </a:cubicBezTo>
                <a:cubicBezTo>
                  <a:pt x="1110678" y="507692"/>
                  <a:pt x="923985" y="434792"/>
                  <a:pt x="666809" y="461665"/>
                </a:cubicBezTo>
                <a:cubicBezTo>
                  <a:pt x="409633" y="488538"/>
                  <a:pt x="225792" y="402941"/>
                  <a:pt x="0" y="461665"/>
                </a:cubicBezTo>
                <a:cubicBezTo>
                  <a:pt x="-18391" y="345440"/>
                  <a:pt x="47928" y="199702"/>
                  <a:pt x="0" y="0"/>
                </a:cubicBezTo>
                <a:close/>
              </a:path>
              <a:path w="2778369" h="461665" stroke="0" extrusionOk="0">
                <a:moveTo>
                  <a:pt x="0" y="0"/>
                </a:moveTo>
                <a:cubicBezTo>
                  <a:pt x="270780" y="-62707"/>
                  <a:pt x="344686" y="23043"/>
                  <a:pt x="611241" y="0"/>
                </a:cubicBezTo>
                <a:cubicBezTo>
                  <a:pt x="877796" y="-23043"/>
                  <a:pt x="994977" y="44354"/>
                  <a:pt x="1139131" y="0"/>
                </a:cubicBezTo>
                <a:cubicBezTo>
                  <a:pt x="1283285" y="-44354"/>
                  <a:pt x="1504258" y="286"/>
                  <a:pt x="1750372" y="0"/>
                </a:cubicBezTo>
                <a:cubicBezTo>
                  <a:pt x="1996486" y="-286"/>
                  <a:pt x="2497450" y="20601"/>
                  <a:pt x="2778369" y="0"/>
                </a:cubicBezTo>
                <a:cubicBezTo>
                  <a:pt x="2790264" y="153510"/>
                  <a:pt x="2765351" y="299094"/>
                  <a:pt x="2778369" y="461665"/>
                </a:cubicBezTo>
                <a:cubicBezTo>
                  <a:pt x="2549153" y="468298"/>
                  <a:pt x="2500435" y="395505"/>
                  <a:pt x="2222695" y="461665"/>
                </a:cubicBezTo>
                <a:cubicBezTo>
                  <a:pt x="1944955" y="527825"/>
                  <a:pt x="1966074" y="434575"/>
                  <a:pt x="1750372" y="461665"/>
                </a:cubicBezTo>
                <a:cubicBezTo>
                  <a:pt x="1534670" y="488755"/>
                  <a:pt x="1429850" y="455137"/>
                  <a:pt x="1166915" y="461665"/>
                </a:cubicBezTo>
                <a:cubicBezTo>
                  <a:pt x="903980" y="468193"/>
                  <a:pt x="827266" y="436804"/>
                  <a:pt x="555674" y="461665"/>
                </a:cubicBezTo>
                <a:cubicBezTo>
                  <a:pt x="284082" y="486526"/>
                  <a:pt x="118508" y="395669"/>
                  <a:pt x="0" y="461665"/>
                </a:cubicBezTo>
                <a:cubicBezTo>
                  <a:pt x="-39919" y="290190"/>
                  <a:pt x="16228" y="145632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61082334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October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497E86-AF92-8205-77AF-23D7E6BB8F8B}"/>
              </a:ext>
            </a:extLst>
          </p:cNvPr>
          <p:cNvSpPr txBox="1"/>
          <p:nvPr/>
        </p:nvSpPr>
        <p:spPr>
          <a:xfrm>
            <a:off x="792981" y="2683583"/>
            <a:ext cx="347673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MARC Grant Bootcamp: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Half day (9-12) workshop how to put together the project description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Location: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ONLINE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Dates: </a:t>
            </a:r>
            <a:r>
              <a:rPr lang="en-US" dirty="0">
                <a:solidFill>
                  <a:prstClr val="black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10/6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PREREGISTRATION REQUIRED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00937A-472B-68EC-FBE8-D0FAF0043DB2}"/>
              </a:ext>
            </a:extLst>
          </p:cNvPr>
          <p:cNvSpPr txBox="1"/>
          <p:nvPr/>
        </p:nvSpPr>
        <p:spPr>
          <a:xfrm>
            <a:off x="7846522" y="2085979"/>
            <a:ext cx="2778369" cy="461665"/>
          </a:xfrm>
          <a:custGeom>
            <a:avLst/>
            <a:gdLst>
              <a:gd name="connsiteX0" fmla="*/ 0 w 2778369"/>
              <a:gd name="connsiteY0" fmla="*/ 0 h 461665"/>
              <a:gd name="connsiteX1" fmla="*/ 583457 w 2778369"/>
              <a:gd name="connsiteY1" fmla="*/ 0 h 461665"/>
              <a:gd name="connsiteX2" fmla="*/ 1083564 w 2778369"/>
              <a:gd name="connsiteY2" fmla="*/ 0 h 461665"/>
              <a:gd name="connsiteX3" fmla="*/ 1583670 w 2778369"/>
              <a:gd name="connsiteY3" fmla="*/ 0 h 461665"/>
              <a:gd name="connsiteX4" fmla="*/ 2194912 w 2778369"/>
              <a:gd name="connsiteY4" fmla="*/ 0 h 461665"/>
              <a:gd name="connsiteX5" fmla="*/ 2778369 w 2778369"/>
              <a:gd name="connsiteY5" fmla="*/ 0 h 461665"/>
              <a:gd name="connsiteX6" fmla="*/ 2778369 w 2778369"/>
              <a:gd name="connsiteY6" fmla="*/ 461665 h 461665"/>
              <a:gd name="connsiteX7" fmla="*/ 2306046 w 2778369"/>
              <a:gd name="connsiteY7" fmla="*/ 461665 h 461665"/>
              <a:gd name="connsiteX8" fmla="*/ 1750372 w 2778369"/>
              <a:gd name="connsiteY8" fmla="*/ 461665 h 461665"/>
              <a:gd name="connsiteX9" fmla="*/ 1222482 w 2778369"/>
              <a:gd name="connsiteY9" fmla="*/ 461665 h 461665"/>
              <a:gd name="connsiteX10" fmla="*/ 666809 w 2778369"/>
              <a:gd name="connsiteY10" fmla="*/ 461665 h 461665"/>
              <a:gd name="connsiteX11" fmla="*/ 0 w 2778369"/>
              <a:gd name="connsiteY11" fmla="*/ 461665 h 461665"/>
              <a:gd name="connsiteX12" fmla="*/ 0 w 2778369"/>
              <a:gd name="connsiteY12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78369" h="461665" fill="none" extrusionOk="0">
                <a:moveTo>
                  <a:pt x="0" y="0"/>
                </a:moveTo>
                <a:cubicBezTo>
                  <a:pt x="280243" y="-64303"/>
                  <a:pt x="328035" y="54452"/>
                  <a:pt x="583457" y="0"/>
                </a:cubicBezTo>
                <a:cubicBezTo>
                  <a:pt x="838879" y="-54452"/>
                  <a:pt x="834934" y="3764"/>
                  <a:pt x="1083564" y="0"/>
                </a:cubicBezTo>
                <a:cubicBezTo>
                  <a:pt x="1332194" y="-3764"/>
                  <a:pt x="1440570" y="56436"/>
                  <a:pt x="1583670" y="0"/>
                </a:cubicBezTo>
                <a:cubicBezTo>
                  <a:pt x="1726770" y="-56436"/>
                  <a:pt x="1951028" y="30014"/>
                  <a:pt x="2194912" y="0"/>
                </a:cubicBezTo>
                <a:cubicBezTo>
                  <a:pt x="2438796" y="-30014"/>
                  <a:pt x="2543857" y="11657"/>
                  <a:pt x="2778369" y="0"/>
                </a:cubicBezTo>
                <a:cubicBezTo>
                  <a:pt x="2804663" y="125496"/>
                  <a:pt x="2758589" y="235991"/>
                  <a:pt x="2778369" y="461665"/>
                </a:cubicBezTo>
                <a:cubicBezTo>
                  <a:pt x="2668880" y="515466"/>
                  <a:pt x="2438623" y="427218"/>
                  <a:pt x="2306046" y="461665"/>
                </a:cubicBezTo>
                <a:cubicBezTo>
                  <a:pt x="2173469" y="496112"/>
                  <a:pt x="2019291" y="459339"/>
                  <a:pt x="1750372" y="461665"/>
                </a:cubicBezTo>
                <a:cubicBezTo>
                  <a:pt x="1481453" y="463991"/>
                  <a:pt x="1334286" y="415638"/>
                  <a:pt x="1222482" y="461665"/>
                </a:cubicBezTo>
                <a:cubicBezTo>
                  <a:pt x="1110678" y="507692"/>
                  <a:pt x="923985" y="434792"/>
                  <a:pt x="666809" y="461665"/>
                </a:cubicBezTo>
                <a:cubicBezTo>
                  <a:pt x="409633" y="488538"/>
                  <a:pt x="225792" y="402941"/>
                  <a:pt x="0" y="461665"/>
                </a:cubicBezTo>
                <a:cubicBezTo>
                  <a:pt x="-18391" y="345440"/>
                  <a:pt x="47928" y="199702"/>
                  <a:pt x="0" y="0"/>
                </a:cubicBezTo>
                <a:close/>
              </a:path>
              <a:path w="2778369" h="461665" stroke="0" extrusionOk="0">
                <a:moveTo>
                  <a:pt x="0" y="0"/>
                </a:moveTo>
                <a:cubicBezTo>
                  <a:pt x="270780" y="-62707"/>
                  <a:pt x="344686" y="23043"/>
                  <a:pt x="611241" y="0"/>
                </a:cubicBezTo>
                <a:cubicBezTo>
                  <a:pt x="877796" y="-23043"/>
                  <a:pt x="994977" y="44354"/>
                  <a:pt x="1139131" y="0"/>
                </a:cubicBezTo>
                <a:cubicBezTo>
                  <a:pt x="1283285" y="-44354"/>
                  <a:pt x="1504258" y="286"/>
                  <a:pt x="1750372" y="0"/>
                </a:cubicBezTo>
                <a:cubicBezTo>
                  <a:pt x="1996486" y="-286"/>
                  <a:pt x="2497450" y="20601"/>
                  <a:pt x="2778369" y="0"/>
                </a:cubicBezTo>
                <a:cubicBezTo>
                  <a:pt x="2790264" y="153510"/>
                  <a:pt x="2765351" y="299094"/>
                  <a:pt x="2778369" y="461665"/>
                </a:cubicBezTo>
                <a:cubicBezTo>
                  <a:pt x="2549153" y="468298"/>
                  <a:pt x="2500435" y="395505"/>
                  <a:pt x="2222695" y="461665"/>
                </a:cubicBezTo>
                <a:cubicBezTo>
                  <a:pt x="1944955" y="527825"/>
                  <a:pt x="1966074" y="434575"/>
                  <a:pt x="1750372" y="461665"/>
                </a:cubicBezTo>
                <a:cubicBezTo>
                  <a:pt x="1534670" y="488755"/>
                  <a:pt x="1429850" y="455137"/>
                  <a:pt x="1166915" y="461665"/>
                </a:cubicBezTo>
                <a:cubicBezTo>
                  <a:pt x="903980" y="468193"/>
                  <a:pt x="827266" y="436804"/>
                  <a:pt x="555674" y="461665"/>
                </a:cubicBezTo>
                <a:cubicBezTo>
                  <a:pt x="284082" y="486526"/>
                  <a:pt x="118508" y="395669"/>
                  <a:pt x="0" y="461665"/>
                </a:cubicBezTo>
                <a:cubicBezTo>
                  <a:pt x="-39919" y="290190"/>
                  <a:pt x="16228" y="145632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61082334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October - November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47E18C-9AE0-207B-E8D3-E4B91A22FEEC}"/>
              </a:ext>
            </a:extLst>
          </p:cNvPr>
          <p:cNvSpPr txBox="1"/>
          <p:nvPr/>
        </p:nvSpPr>
        <p:spPr>
          <a:xfrm>
            <a:off x="7256817" y="2683583"/>
            <a:ext cx="41386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Application Review: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Two rounds of review: all documents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4E18B4-BC5E-735C-77AF-BBCBCD92023E}"/>
              </a:ext>
            </a:extLst>
          </p:cNvPr>
          <p:cNvSpPr txBox="1"/>
          <p:nvPr/>
        </p:nvSpPr>
        <p:spPr>
          <a:xfrm>
            <a:off x="6983604" y="3283747"/>
            <a:ext cx="47511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1st round of review (4 weeks before EPA deadline):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It consists of comments on how the narrative addresses EPA’s guidelines, suggestions on how to address these comments, and resources to identify data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2nd round or review (2 weeks before EPA deadline):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After the feedback of the 1st round of review is addressed, the 2nd round will provide additional feedback to fine-tune the narrative and provide feedback on the complete application package.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36BFBA-7028-3647-F00D-FE21B03A04C9}"/>
              </a:ext>
            </a:extLst>
          </p:cNvPr>
          <p:cNvSpPr txBox="1"/>
          <p:nvPr/>
        </p:nvSpPr>
        <p:spPr>
          <a:xfrm>
            <a:off x="3335214" y="6438456"/>
            <a:ext cx="49044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tab.program.uconn.edu/epa-grant-review-submission/</a:t>
            </a:r>
          </a:p>
        </p:txBody>
      </p:sp>
    </p:spTree>
    <p:extLst>
      <p:ext uri="{BB962C8B-B14F-4D97-AF65-F5344CB8AC3E}">
        <p14:creationId xmlns:p14="http://schemas.microsoft.com/office/powerpoint/2010/main" val="3275839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0B5C8-22C8-AF4C-33D1-9265E7D12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734" y="214403"/>
            <a:ext cx="10515600" cy="815972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Bahnschrift" panose="020B0502040204020203" pitchFamily="34" charset="0"/>
              </a:rPr>
              <a:t>Upcoming Webinars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B3A6C4E-861A-C26D-487C-26F6404CFF6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7310" y="1414104"/>
          <a:ext cx="960215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2BECB3C-73B8-2404-B38D-D9D994AF09F2}"/>
              </a:ext>
            </a:extLst>
          </p:cNvPr>
          <p:cNvSpPr txBox="1"/>
          <p:nvPr/>
        </p:nvSpPr>
        <p:spPr>
          <a:xfrm>
            <a:off x="3871127" y="6489708"/>
            <a:ext cx="35747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tab.program.uconn.edu/workshops-webinars/</a:t>
            </a:r>
          </a:p>
        </p:txBody>
      </p:sp>
    </p:spTree>
    <p:extLst>
      <p:ext uri="{BB962C8B-B14F-4D97-AF65-F5344CB8AC3E}">
        <p14:creationId xmlns:p14="http://schemas.microsoft.com/office/powerpoint/2010/main" val="350189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1970" y="261257"/>
            <a:ext cx="5862279" cy="74455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B050"/>
                </a:solidFill>
                <a:latin typeface="Bahnschrift" panose="020B0502040204020203" pitchFamily="34" charset="0"/>
              </a:rPr>
              <a:t>Impact of our Support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1FE999F-32CF-0721-012B-002D01F61C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98"/>
          <a:stretch/>
        </p:blipFill>
        <p:spPr bwMode="auto">
          <a:xfrm>
            <a:off x="-1" y="0"/>
            <a:ext cx="4883497" cy="288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E55D3A0-BD4A-A3FD-E49C-BC250B32F2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52" b="42149"/>
          <a:stretch/>
        </p:blipFill>
        <p:spPr bwMode="auto">
          <a:xfrm>
            <a:off x="1" y="2763297"/>
            <a:ext cx="4883498" cy="412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03341D-732B-89AA-577F-6174DC37D9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17"/>
          <a:stretch/>
        </p:blipFill>
        <p:spPr>
          <a:xfrm>
            <a:off x="4914322" y="2448815"/>
            <a:ext cx="3843078" cy="2699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E5C096-1E56-90F5-DAA3-522804B4A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0386" y="1781861"/>
            <a:ext cx="3521613" cy="21101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664F21-866F-D327-1369-0DC2616BFC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1212" y="3892015"/>
            <a:ext cx="3431178" cy="20559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C018B0-6AF3-FB5D-217F-F03D7C75CAB2}"/>
              </a:ext>
            </a:extLst>
          </p:cNvPr>
          <p:cNvSpPr txBox="1"/>
          <p:nvPr/>
        </p:nvSpPr>
        <p:spPr>
          <a:xfrm>
            <a:off x="7009657" y="1412529"/>
            <a:ext cx="3641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FY23 MARC Grant Support</a:t>
            </a:r>
          </a:p>
        </p:txBody>
      </p:sp>
    </p:spTree>
    <p:extLst>
      <p:ext uri="{BB962C8B-B14F-4D97-AF65-F5344CB8AC3E}">
        <p14:creationId xmlns:p14="http://schemas.microsoft.com/office/powerpoint/2010/main" val="3910508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38FAC-ABFF-B2FC-5D9B-764A96B4F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938" y="166293"/>
            <a:ext cx="10515600" cy="97670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  <a:latin typeface="Bahnschrift" panose="020B0502040204020203" pitchFamily="34" charset="0"/>
              </a:rPr>
              <a:t>Brownfield Inventories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378814-8590-B212-761C-A09CAA919B06}"/>
              </a:ext>
            </a:extLst>
          </p:cNvPr>
          <p:cNvSpPr txBox="1"/>
          <p:nvPr/>
        </p:nvSpPr>
        <p:spPr>
          <a:xfrm>
            <a:off x="9020175" y="460737"/>
            <a:ext cx="376768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Communities Helped: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Athol, MA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Attleboro, MA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Hamden, CT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Bethany, CT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Winchester, CT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Watertown, CT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Milton, MA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Dalton, MA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Avon, MA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Colchester, CT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Preston, CT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North Stonington, CT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Bozrah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, CT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Griswold, CT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Sprague, CT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Westborough, MA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Greater Grove Hall, MA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Borough of Naugatuck, CT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CB2048-5B24-281D-D28B-7106CA09F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38" y="1552575"/>
            <a:ext cx="3240650" cy="3752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59DA4F-BBC9-C69B-C3D6-B4CBB7538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062" y="3702893"/>
            <a:ext cx="6563313" cy="31183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C98FC8-69F0-FB1C-7ACC-2BB31AA05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229" y="873079"/>
            <a:ext cx="3404929" cy="295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77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642C3-899A-42C4-904E-C7B0A1749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608" y="-3581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Bahnschrift" panose="020B0502040204020203" pitchFamily="34" charset="0"/>
              </a:rPr>
              <a:t>Site Reuse Assessment Projects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477A2C-842D-45EE-8581-76183199EA6A}"/>
              </a:ext>
            </a:extLst>
          </p:cNvPr>
          <p:cNvSpPr txBox="1"/>
          <p:nvPr/>
        </p:nvSpPr>
        <p:spPr>
          <a:xfrm>
            <a:off x="274696" y="1289748"/>
            <a:ext cx="33714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GOAL: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Identify potential reuse options for the brownfield based on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community’s vision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and other site and surrounding area conditions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Provides a full evaluation of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opportunities, constraints and range of redevelopment possibilities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related to the reuse of a brownfield site.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22A347-136A-4FC1-AB01-2FC88A6C0F0A}"/>
              </a:ext>
            </a:extLst>
          </p:cNvPr>
          <p:cNvSpPr txBox="1"/>
          <p:nvPr/>
        </p:nvSpPr>
        <p:spPr>
          <a:xfrm>
            <a:off x="5252597" y="4436850"/>
            <a:ext cx="535947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Site characteristics and needs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Area economy and demographics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Physical, environmental conditions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Applicable regulations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Real estate market conditions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E7F095B-6532-DDE4-D76B-85B50CFE153A}"/>
              </a:ext>
            </a:extLst>
          </p:cNvPr>
          <p:cNvGraphicFramePr/>
          <p:nvPr/>
        </p:nvGraphicFramePr>
        <p:xfrm>
          <a:off x="3789304" y="26018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A06879A-E562-3C40-E4E2-339900311D2C}"/>
              </a:ext>
            </a:extLst>
          </p:cNvPr>
          <p:cNvSpPr txBox="1"/>
          <p:nvPr/>
        </p:nvSpPr>
        <p:spPr>
          <a:xfrm>
            <a:off x="2043480" y="6335942"/>
            <a:ext cx="7474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Deliverables: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Formal report, Sketchup Renderings of Reuse Scenarios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504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90B4DC9-5CA5-4BAC-3A88-358FF0EC4C42}"/>
              </a:ext>
            </a:extLst>
          </p:cNvPr>
          <p:cNvSpPr txBox="1"/>
          <p:nvPr/>
        </p:nvSpPr>
        <p:spPr>
          <a:xfrm>
            <a:off x="9431557" y="1157522"/>
            <a:ext cx="376768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Communities Helped: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Monson, MA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Lyndon, VT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Waterbury, CT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Claremont, NH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Foxborough, MA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Rockingham, VT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Middleborough, MA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Winchester, NH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Derby, CT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Norwich, CT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Redding, CT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Caribou</a:t>
            </a:r>
            <a:r>
              <a:rPr lang="en-US" sz="16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En</a:t>
            </a:r>
            <a:r>
              <a:rPr lang="en-US" sz="16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field, CT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Clinton, MA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Bolton, MA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Spofford, NH</a:t>
            </a:r>
            <a:endParaRPr lang="en-US" sz="160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New Ipswich, NH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3" name="Google Shape;141;p9">
            <a:extLst>
              <a:ext uri="{FF2B5EF4-FFF2-40B4-BE49-F238E27FC236}">
                <a16:creationId xmlns:a16="http://schemas.microsoft.com/office/drawing/2014/main" id="{DA6BA22F-659F-3AE7-4955-C010D6EC21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3034" t="1969" r="23878" b="1941"/>
          <a:stretch/>
        </p:blipFill>
        <p:spPr>
          <a:xfrm>
            <a:off x="4613818" y="0"/>
            <a:ext cx="447262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42;p9">
            <a:extLst>
              <a:ext uri="{FF2B5EF4-FFF2-40B4-BE49-F238E27FC236}">
                <a16:creationId xmlns:a16="http://schemas.microsoft.com/office/drawing/2014/main" id="{CB5E595B-FD99-3291-68B1-4D1A16BF992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6284" y="2934119"/>
            <a:ext cx="2838474" cy="400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3;g23daf5e996c_1_1">
            <a:extLst>
              <a:ext uri="{FF2B5EF4-FFF2-40B4-BE49-F238E27FC236}">
                <a16:creationId xmlns:a16="http://schemas.microsoft.com/office/drawing/2014/main" id="{9BBB9CA5-3EDC-C339-3847-47B34A1819F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991" t="2114" r="2623"/>
          <a:stretch/>
        </p:blipFill>
        <p:spPr>
          <a:xfrm>
            <a:off x="2546630" y="3677697"/>
            <a:ext cx="4255344" cy="3180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aerial view of a small town&#10;&#10;Description automatically generated">
            <a:extLst>
              <a:ext uri="{FF2B5EF4-FFF2-40B4-BE49-F238E27FC236}">
                <a16:creationId xmlns:a16="http://schemas.microsoft.com/office/drawing/2014/main" id="{034E336C-A61C-D62F-DAFD-C167E8D024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35" y="0"/>
            <a:ext cx="4990681" cy="37430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AAE8DA-10BB-9619-46DC-DC6725B9C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2341" y="137328"/>
            <a:ext cx="3202090" cy="506868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rgbClr val="00B050"/>
                </a:solidFill>
                <a:latin typeface="Bahnschrift" panose="020B0502040204020203" pitchFamily="34" charset="0"/>
              </a:rPr>
            </a:br>
            <a:r>
              <a:rPr lang="en-US" dirty="0">
                <a:solidFill>
                  <a:srgbClr val="00B050"/>
                </a:solidFill>
                <a:latin typeface="Bahnschrift" panose="020B0502040204020203" pitchFamily="34" charset="0"/>
              </a:rPr>
              <a:t>Caribou, ME</a:t>
            </a:r>
          </a:p>
        </p:txBody>
      </p:sp>
    </p:spTree>
    <p:extLst>
      <p:ext uri="{BB962C8B-B14F-4D97-AF65-F5344CB8AC3E}">
        <p14:creationId xmlns:p14="http://schemas.microsoft.com/office/powerpoint/2010/main" val="144633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lant growing in the gaps of a path">
            <a:extLst>
              <a:ext uri="{FF2B5EF4-FFF2-40B4-BE49-F238E27FC236}">
                <a16:creationId xmlns:a16="http://schemas.microsoft.com/office/drawing/2014/main" id="{FA1930AD-4DBA-556B-C573-D18BB59BD7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27" b="949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60AABA8-82FB-B96A-70BA-B72038B0ECB9}"/>
              </a:ext>
            </a:extLst>
          </p:cNvPr>
          <p:cNvSpPr txBox="1">
            <a:spLocks/>
          </p:cNvSpPr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200">
                <a:solidFill>
                  <a:srgbClr val="FFFFFF"/>
                </a:solidFill>
              </a:rPr>
              <a:t>Environmental Justice and Brownfields</a:t>
            </a:r>
          </a:p>
        </p:txBody>
      </p:sp>
    </p:spTree>
    <p:extLst>
      <p:ext uri="{BB962C8B-B14F-4D97-AF65-F5344CB8AC3E}">
        <p14:creationId xmlns:p14="http://schemas.microsoft.com/office/powerpoint/2010/main" val="3534791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E9C4F-14CF-D5E5-8A24-68328985B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822" y="95458"/>
            <a:ext cx="5136204" cy="1325563"/>
          </a:xfrm>
        </p:spPr>
        <p:txBody>
          <a:bodyPr/>
          <a:lstStyle/>
          <a:p>
            <a:r>
              <a:rPr lang="en-US" dirty="0"/>
              <a:t>Environmental Justice in Maine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74B93E-1BC1-4B4B-EC77-F8E7F10DB4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916" t="11869" r="21910" b="30931"/>
          <a:stretch/>
        </p:blipFill>
        <p:spPr>
          <a:xfrm>
            <a:off x="84099" y="1395880"/>
            <a:ext cx="6250190" cy="536666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A337ED-FFF9-E7AF-077A-7BE7B4F70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264" y="0"/>
            <a:ext cx="6742475" cy="1300422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11A54BCA-DD22-FA0A-27C7-9026F6854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67" t="68558" r="26177" b="6725"/>
          <a:stretch/>
        </p:blipFill>
        <p:spPr>
          <a:xfrm>
            <a:off x="5857711" y="1673156"/>
            <a:ext cx="6250190" cy="255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8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lant growing in a concrete crack">
            <a:extLst>
              <a:ext uri="{FF2B5EF4-FFF2-40B4-BE49-F238E27FC236}">
                <a16:creationId xmlns:a16="http://schemas.microsoft.com/office/drawing/2014/main" id="{5A954C67-02B7-DC2A-F107-D534B1A032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5730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7D9ADA-2088-4C52-3D79-EC95F6C4D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Environmental Justice populations: what does it mean?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AFD27-4123-C61F-F043-945EC9EEA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There is no single firm definition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322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434D81B-440F-350B-F42F-DFC7796C090B}"/>
              </a:ext>
            </a:extLst>
          </p:cNvPr>
          <p:cNvSpPr txBox="1">
            <a:spLocks/>
          </p:cNvSpPr>
          <p:nvPr/>
        </p:nvSpPr>
        <p:spPr>
          <a:xfrm>
            <a:off x="436123" y="1690690"/>
            <a:ext cx="454443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/>
              <a:t>Disadvantaged communities </a:t>
            </a:r>
            <a:r>
              <a:rPr lang="en-US" dirty="0"/>
              <a:t>under the Justice 40 initiative are defined as follows</a:t>
            </a:r>
          </a:p>
          <a:p>
            <a:r>
              <a:rPr lang="en-US" dirty="0">
                <a:hlinkClick r:id="rId2"/>
              </a:rPr>
              <a:t>Climate and Economic Justice Screening Tool</a:t>
            </a:r>
            <a:endParaRPr lang="en-US" dirty="0"/>
          </a:p>
          <a:p>
            <a:r>
              <a:rPr lang="en-US" dirty="0">
                <a:hlinkClick r:id="rId3"/>
              </a:rPr>
              <a:t>EJSCREEN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F47B3F-319D-C3D8-CEBB-C0FB0CCC32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10"/>
          <a:stretch/>
        </p:blipFill>
        <p:spPr>
          <a:xfrm>
            <a:off x="4846321" y="306762"/>
            <a:ext cx="7228518" cy="639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30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071DAE-90E9-CEAF-1EBB-86593F66FF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51" r="2500" b="-5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F91EC2-77B4-A155-AADF-EE9E3BD02E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8640" y="2458384"/>
            <a:ext cx="4023360" cy="24530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800" dirty="0">
                <a:latin typeface="Bahnschrift" panose="020B0502040204020203" pitchFamily="34" charset="0"/>
              </a:rPr>
              <a:t>UConn TAB Support and Services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0EF40A-4D38-BEE1-5C2A-996CC00856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14101" y="5097244"/>
            <a:ext cx="4023359" cy="129543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UConn TAB </a:t>
            </a:r>
          </a:p>
          <a:p>
            <a:pPr algn="l"/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Email: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  <a:hlinkClick r:id="rId3"/>
              </a:rPr>
              <a:t>Uconn-tab@uconn.edu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Website: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  <a:hlinkClick r:id="rId4"/>
              </a:rPr>
              <a:t>Tab.program.uconn.edu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4B5BF6-73D0-0D6F-B79A-DFBF38A9BD3C}"/>
              </a:ext>
            </a:extLst>
          </p:cNvPr>
          <p:cNvSpPr txBox="1"/>
          <p:nvPr/>
        </p:nvSpPr>
        <p:spPr>
          <a:xfrm>
            <a:off x="1879044" y="575938"/>
            <a:ext cx="7051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829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241E5-0331-1E15-F4FF-DC3B08E94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CJEST Census Tracts that are identified as disadvantaged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D4717B3-AB20-C8AC-C2F1-8623FE67EB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3496577"/>
              </p:ext>
            </p:extLst>
          </p:nvPr>
        </p:nvGraphicFramePr>
        <p:xfrm>
          <a:off x="-724921" y="2359087"/>
          <a:ext cx="513805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Plus Sign 4">
            <a:extLst>
              <a:ext uri="{FF2B5EF4-FFF2-40B4-BE49-F238E27FC236}">
                <a16:creationId xmlns:a16="http://schemas.microsoft.com/office/drawing/2014/main" id="{82236864-9A7D-B227-50A3-DEF86232245D}"/>
              </a:ext>
            </a:extLst>
          </p:cNvPr>
          <p:cNvSpPr/>
          <p:nvPr/>
        </p:nvSpPr>
        <p:spPr>
          <a:xfrm>
            <a:off x="3755232" y="3518808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5E878E-46E9-8D5A-984E-CBB82B9295CB}"/>
              </a:ext>
            </a:extLst>
          </p:cNvPr>
          <p:cNvSpPr txBox="1"/>
          <p:nvPr/>
        </p:nvSpPr>
        <p:spPr>
          <a:xfrm>
            <a:off x="4842781" y="3518808"/>
            <a:ext cx="1779814" cy="92333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Over 65</a:t>
            </a:r>
            <a:r>
              <a:rPr lang="en-US" baseline="30000" dirty="0"/>
              <a:t>th</a:t>
            </a:r>
            <a:r>
              <a:rPr lang="en-US" dirty="0"/>
              <a:t> percentile for Low income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17D183-EC2F-F5AD-45D8-5E10F3AA73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9091" y="2394857"/>
            <a:ext cx="5210175" cy="2933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57AF3A-1889-AFEB-DDBF-E5CA6CABEC1A}"/>
              </a:ext>
            </a:extLst>
          </p:cNvPr>
          <p:cNvSpPr txBox="1"/>
          <p:nvPr/>
        </p:nvSpPr>
        <p:spPr>
          <a:xfrm>
            <a:off x="9013371" y="1804307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52D178-D95A-DD69-894B-6753A940A2AC}"/>
              </a:ext>
            </a:extLst>
          </p:cNvPr>
          <p:cNvSpPr txBox="1"/>
          <p:nvPr/>
        </p:nvSpPr>
        <p:spPr>
          <a:xfrm>
            <a:off x="146958" y="1858107"/>
            <a:ext cx="3986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least one indicator &gt;90</a:t>
            </a:r>
            <a:r>
              <a:rPr lang="en-US" baseline="30000" dirty="0"/>
              <a:t>th</a:t>
            </a:r>
            <a:r>
              <a:rPr lang="en-US" dirty="0"/>
              <a:t> percentile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C3DD35-BF8E-ABB0-B02E-8ED242FC0027}"/>
              </a:ext>
            </a:extLst>
          </p:cNvPr>
          <p:cNvSpPr txBox="1"/>
          <p:nvPr/>
        </p:nvSpPr>
        <p:spPr>
          <a:xfrm>
            <a:off x="4413136" y="5796643"/>
            <a:ext cx="4113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ALL Federally Recognized Tribes</a:t>
            </a:r>
          </a:p>
        </p:txBody>
      </p:sp>
    </p:spTree>
    <p:extLst>
      <p:ext uri="{BB962C8B-B14F-4D97-AF65-F5344CB8AC3E}">
        <p14:creationId xmlns:p14="http://schemas.microsoft.com/office/powerpoint/2010/main" val="3448357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F9FC6-D29D-0957-A490-F3D6A1B9B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83" y="442948"/>
            <a:ext cx="5368047" cy="1325563"/>
          </a:xfrm>
        </p:spPr>
        <p:txBody>
          <a:bodyPr>
            <a:normAutofit fontScale="90000"/>
          </a:bodyPr>
          <a:lstStyle/>
          <a:p>
            <a:r>
              <a:rPr lang="en-US"/>
              <a:t>Overlay between Justice40 Census Tracts and municipalities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5AD489-E9A8-0B5D-E139-D276BFC3C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93139" y="47447"/>
            <a:ext cx="6298861" cy="681055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6D0389-8999-BCAC-D4E7-4C79FF56484C}"/>
              </a:ext>
            </a:extLst>
          </p:cNvPr>
          <p:cNvSpPr txBox="1"/>
          <p:nvPr/>
        </p:nvSpPr>
        <p:spPr>
          <a:xfrm>
            <a:off x="700391" y="2305455"/>
            <a:ext cx="44455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290 out of 453 municipalities in ME have are in a Census Tract with at least 1 threshold criterion exceeded</a:t>
            </a:r>
          </a:p>
          <a:p>
            <a:endParaRPr lang="en-US" dirty="0"/>
          </a:p>
          <a:p>
            <a:r>
              <a:rPr lang="en-US" dirty="0"/>
              <a:t>Most frequent indicators exceeded</a:t>
            </a:r>
          </a:p>
          <a:p>
            <a:endParaRPr lang="en-US" dirty="0"/>
          </a:p>
          <a:p>
            <a:r>
              <a:rPr lang="en-US" dirty="0"/>
              <a:t>Energy Burden (96)</a:t>
            </a:r>
          </a:p>
          <a:p>
            <a:r>
              <a:rPr lang="en-US" dirty="0"/>
              <a:t>Asthma (68)</a:t>
            </a:r>
          </a:p>
          <a:p>
            <a:r>
              <a:rPr lang="en-US" dirty="0"/>
              <a:t>Expected Agricultural Loss Rate (51)</a:t>
            </a:r>
          </a:p>
          <a:p>
            <a:r>
              <a:rPr lang="en-US" dirty="0"/>
              <a:t>Heart Disease (50)</a:t>
            </a:r>
          </a:p>
          <a:p>
            <a:r>
              <a:rPr lang="en-US" dirty="0"/>
              <a:t>Transit barriers (33)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335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0D8BF-DB52-C0CE-085B-91609E6B6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Brownfields and Environmental Justice – what does it mean?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554C3D8-9D75-D3C5-D5ED-C3BECD5FF3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031374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43109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screenshot, font, diagram&#10;&#10;Description automatically generated">
            <a:extLst>
              <a:ext uri="{FF2B5EF4-FFF2-40B4-BE49-F238E27FC236}">
                <a16:creationId xmlns:a16="http://schemas.microsoft.com/office/drawing/2014/main" id="{4745CDE3-9EDE-DF3E-E1E0-DCEC99E4D7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49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3A9F0-0A91-DA93-6216-B6AD26688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Bahnschrift" panose="020B0502040204020203" pitchFamily="34" charset="0"/>
              </a:rPr>
              <a:t>Community Engagement in Practice</a:t>
            </a:r>
          </a:p>
        </p:txBody>
      </p:sp>
      <p:pic>
        <p:nvPicPr>
          <p:cNvPr id="4" name="Picture 3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01BD2613-77D9-B82E-E65C-E779C34A8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891" y="1171575"/>
            <a:ext cx="7653867" cy="4305300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B7F197D-B9A4-8F7F-20CB-1E60E7B2A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891" y="1171575"/>
            <a:ext cx="8128000" cy="457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E36EF8-9C65-FC97-31E6-05658491E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68" y="1325563"/>
            <a:ext cx="2879799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3A9F0-0A91-DA93-6216-B6AD26688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Bahnschrift" panose="020B0502040204020203" pitchFamily="34" charset="0"/>
              </a:rPr>
              <a:t>Community Engagement in Practice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CD34A0-6AE0-FBB7-A065-09034AE7E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747" y="1253583"/>
            <a:ext cx="6387078" cy="47809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F17E83-AFCE-C431-3064-2B651846F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34" y="1325563"/>
            <a:ext cx="2856230" cy="435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17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3A9F0-0A91-DA93-6216-B6AD26688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Bahnschrift" panose="020B0502040204020203" pitchFamily="34" charset="0"/>
              </a:rPr>
              <a:t>Community Engagement in Practice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922880-25D5-7026-AA5B-751A885D5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31" y="1253583"/>
            <a:ext cx="3142195" cy="4413687"/>
          </a:xfrm>
          <a:prstGeom prst="rect">
            <a:avLst/>
          </a:prstGeom>
        </p:spPr>
      </p:pic>
      <p:pic>
        <p:nvPicPr>
          <p:cNvPr id="7" name="Picture 6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DFCFA4F5-CC93-C0C8-747E-E025B501E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522" y="1253583"/>
            <a:ext cx="6343859" cy="4757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16FF918-4004-4F9C-D04B-1195DFAE2F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9744154"/>
              </p:ext>
            </p:extLst>
          </p:nvPr>
        </p:nvGraphicFramePr>
        <p:xfrm>
          <a:off x="8005762" y="1064304"/>
          <a:ext cx="4186238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829071" imgH="7543800" progId="Acrobat.Document.2017">
                  <p:embed/>
                </p:oleObj>
              </mc:Choice>
              <mc:Fallback>
                <p:oleObj name="Acrobat Document" r:id="rId4" imgW="5829071" imgH="7543800" progId="Acrobat.Document.2017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D584D30-1120-97EF-F707-73A7473D41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05762" y="1064304"/>
                        <a:ext cx="4186238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2922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3A9F0-0A91-DA93-6216-B6AD26688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Bahnschrift" panose="020B0502040204020203" pitchFamily="34" charset="0"/>
              </a:rPr>
              <a:t>Community Engagement in Practice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13FEAC-9D5D-6AF9-639F-6FB6D77EB9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341"/>
          <a:stretch/>
        </p:blipFill>
        <p:spPr>
          <a:xfrm>
            <a:off x="722450" y="1253583"/>
            <a:ext cx="3093197" cy="44438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0AB906-DE08-94AD-DE22-CA3719939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736" y="1248451"/>
            <a:ext cx="7985914" cy="483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2071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3A9F0-0A91-DA93-6216-B6AD26688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Bahnschrift" panose="020B0502040204020203" pitchFamily="34" charset="0"/>
              </a:rPr>
              <a:t>Community Engagement in Practice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CCBE-94D2-35D1-39CD-11E4BE69E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08" y="1325562"/>
            <a:ext cx="3254353" cy="42211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FC152F-2FC8-DF87-439B-E79A23D9D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150" y="1201147"/>
            <a:ext cx="4025298" cy="519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534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3" name="Rectangle 2054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50" name="Picture 2" descr="21 Questions Game: 110+ Best Questions You'll Ever Ask |">
            <a:extLst>
              <a:ext uri="{FF2B5EF4-FFF2-40B4-BE49-F238E27FC236}">
                <a16:creationId xmlns:a16="http://schemas.microsoft.com/office/drawing/2014/main" id="{1A541078-77ED-A9AB-14C4-06768E5449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t="1894" r="24791" b="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4" name="Rectangle 2056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00D6AE-EE98-1537-ACBB-5C1E1D557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rgbClr val="00B050"/>
                </a:solidFill>
                <a:latin typeface="Bahnschrift" panose="020B0502040204020203" pitchFamily="34" charset="0"/>
              </a:rPr>
              <a:t>Contact Us:</a:t>
            </a:r>
          </a:p>
        </p:txBody>
      </p:sp>
      <p:sp>
        <p:nvSpPr>
          <p:cNvPr id="2065" name="Rectangle 205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6" name="Rectangle 206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63040-FDCF-B451-AC1F-3D6071B9D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748622" cy="3207258"/>
          </a:xfrm>
        </p:spPr>
        <p:txBody>
          <a:bodyPr anchor="t">
            <a:normAutofit/>
          </a:bodyPr>
          <a:lstStyle/>
          <a:p>
            <a:r>
              <a:rPr lang="en-US" sz="1700" b="1">
                <a:latin typeface="Calibri Light" panose="020F0302020204030204" pitchFamily="34" charset="0"/>
                <a:cs typeface="Calibri Light" panose="020F0302020204030204" pitchFamily="34" charset="0"/>
              </a:rPr>
              <a:t>UConn </a:t>
            </a:r>
            <a:r>
              <a:rPr lang="en-US" sz="17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TAB Email: </a:t>
            </a:r>
            <a:r>
              <a:rPr lang="en-US" sz="1700" dirty="0">
                <a:latin typeface="Calibri Light" panose="020F0302020204030204" pitchFamily="34" charset="0"/>
                <a:cs typeface="Calibri Light" panose="020F0302020204030204" pitchFamily="34" charset="0"/>
                <a:hlinkClick r:id="rId4"/>
              </a:rPr>
              <a:t>Uconn-tab@uconn.edu</a:t>
            </a:r>
            <a:r>
              <a:rPr lang="en-US" sz="17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r>
              <a:rPr lang="en-US" sz="17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Website: </a:t>
            </a:r>
            <a:r>
              <a:rPr lang="en-US" sz="1700" dirty="0">
                <a:latin typeface="Calibri Light" panose="020F0302020204030204" pitchFamily="34" charset="0"/>
                <a:cs typeface="Calibri Light" panose="020F0302020204030204" pitchFamily="34" charset="0"/>
              </a:rPr>
              <a:t>tab.program.uconn.edu </a:t>
            </a:r>
          </a:p>
          <a:p>
            <a:r>
              <a:rPr lang="en-US" sz="17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More Info on MAP: </a:t>
            </a:r>
            <a:r>
              <a:rPr lang="en-US" sz="1700" dirty="0">
                <a:latin typeface="Calibri Light" panose="020F0302020204030204" pitchFamily="34" charset="0"/>
                <a:cs typeface="Calibri Light" panose="020F0302020204030204" pitchFamily="34" charset="0"/>
              </a:rPr>
              <a:t>tab.program.uconn.edu/map-acc</a:t>
            </a:r>
          </a:p>
        </p:txBody>
      </p:sp>
    </p:spTree>
    <p:extLst>
      <p:ext uri="{BB962C8B-B14F-4D97-AF65-F5344CB8AC3E}">
        <p14:creationId xmlns:p14="http://schemas.microsoft.com/office/powerpoint/2010/main" val="2240138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92306" y="1685100"/>
            <a:ext cx="17886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Arial" panose="020B0604020202020204" pitchFamily="34" charset="0"/>
              </a:rPr>
              <a:t>Meet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Arial" panose="020B0604020202020204" pitchFamily="34" charset="0"/>
              </a:rPr>
              <a:t>Our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Arial" panose="020B0604020202020204" pitchFamily="34" charset="0"/>
              </a:rPr>
              <a:t>Team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359C46-E131-9D01-CF94-A08697057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634" y="112480"/>
            <a:ext cx="7710638" cy="54291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01736E-A8D1-7DAF-22F2-9E01CF131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271" y="5527641"/>
            <a:ext cx="3512147" cy="13303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140A94-7088-A6C3-DDFB-1A61092E2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6968" y="2978041"/>
            <a:ext cx="1063503" cy="118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94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CA2D5EE-1C0F-468A-85BD-34C13050D674}"/>
              </a:ext>
            </a:extLst>
          </p:cNvPr>
          <p:cNvSpPr txBox="1">
            <a:spLocks/>
          </p:cNvSpPr>
          <p:nvPr/>
        </p:nvSpPr>
        <p:spPr>
          <a:xfrm>
            <a:off x="272762" y="14660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ahnschrift" panose="020B0502040204020203" pitchFamily="34" charset="0"/>
                <a:ea typeface="+mj-ea"/>
                <a:cs typeface="+mj-cs"/>
              </a:rPr>
              <a:t>Our Services at a Glance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04DD739A-9F1C-4CB6-81D2-33C8E1845F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0966702"/>
              </p:ext>
            </p:extLst>
          </p:nvPr>
        </p:nvGraphicFramePr>
        <p:xfrm>
          <a:off x="1371163" y="1487210"/>
          <a:ext cx="9620687" cy="38277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1548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3B0EBDE-2DE0-4CD1-A84B-FD266698ABAF}"/>
              </a:ext>
            </a:extLst>
          </p:cNvPr>
          <p:cNvSpPr txBox="1"/>
          <p:nvPr/>
        </p:nvSpPr>
        <p:spPr>
          <a:xfrm>
            <a:off x="6143978" y="1600406"/>
            <a:ext cx="2915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Equal Distribution of Resources in all 6 New England States and Tribes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D7ACB-CAFA-4091-88E9-0314DB0F3670}"/>
              </a:ext>
            </a:extLst>
          </p:cNvPr>
          <p:cNvSpPr txBox="1"/>
          <p:nvPr/>
        </p:nvSpPr>
        <p:spPr>
          <a:xfrm>
            <a:off x="6143978" y="2638195"/>
            <a:ext cx="28438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Geographic Diversity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Rural &amp; Urban Communities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 and Larger Towns, Cities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Environmental Justice Communities receive priority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84F6719-684A-4ACF-942C-4E1C6EBB889A}"/>
              </a:ext>
            </a:extLst>
          </p:cNvPr>
          <p:cNvSpPr txBox="1">
            <a:spLocks/>
          </p:cNvSpPr>
          <p:nvPr/>
        </p:nvSpPr>
        <p:spPr>
          <a:xfrm>
            <a:off x="129608" y="-40011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ahnschrift" panose="020B0502040204020203" pitchFamily="34" charset="0"/>
                <a:ea typeface="+mj-ea"/>
                <a:cs typeface="+mj-cs"/>
              </a:rPr>
              <a:t>Who we serve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ahnschrift" panose="020B0502040204020203" pitchFamily="34" charset="0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E4FAC1-1AEA-41DB-8F1B-65FB06142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676" y="1835408"/>
            <a:ext cx="2843802" cy="248998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C2F7DE2-B2D7-4E4D-9687-705B13228FB1}"/>
              </a:ext>
            </a:extLst>
          </p:cNvPr>
          <p:cNvSpPr txBox="1"/>
          <p:nvPr/>
        </p:nvSpPr>
        <p:spPr>
          <a:xfrm>
            <a:off x="1749385" y="1332085"/>
            <a:ext cx="2505324" cy="40011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CITIES, TOWNS, TRIBES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C4EDD85-4448-4143-B1C9-0E0A47D15F1C}"/>
              </a:ext>
            </a:extLst>
          </p:cNvPr>
          <p:cNvSpPr txBox="1"/>
          <p:nvPr/>
        </p:nvSpPr>
        <p:spPr>
          <a:xfrm>
            <a:off x="3230685" y="4437914"/>
            <a:ext cx="2385031" cy="707886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Regional PLANNING ORGANIZATIONS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286E88D-BE0F-4DC4-9AC7-B2696F8A5A48}"/>
              </a:ext>
            </a:extLst>
          </p:cNvPr>
          <p:cNvSpPr txBox="1"/>
          <p:nvPr/>
        </p:nvSpPr>
        <p:spPr>
          <a:xfrm>
            <a:off x="239738" y="4325389"/>
            <a:ext cx="2726816" cy="1015663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36AF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NON-PROFIT, COMMUNITY BASED ORGANIZATIONS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1C4673-EBAC-1A88-4D66-F78BBB62C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4121" y="208503"/>
            <a:ext cx="2915911" cy="577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12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84F6719-684A-4ACF-942C-4E1C6EBB889A}"/>
              </a:ext>
            </a:extLst>
          </p:cNvPr>
          <p:cNvSpPr txBox="1">
            <a:spLocks/>
          </p:cNvSpPr>
          <p:nvPr/>
        </p:nvSpPr>
        <p:spPr>
          <a:xfrm>
            <a:off x="247595" y="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ahnschrift" panose="020B0502040204020203" pitchFamily="34" charset="0"/>
                <a:ea typeface="+mj-ea"/>
                <a:cs typeface="+mj-cs"/>
              </a:rPr>
              <a:t>Direct Technical Assistance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ahnschrift" panose="020B0502040204020203" pitchFamily="34" charset="0"/>
              <a:ea typeface="+mj-ea"/>
              <a:cs typeface="+mj-cs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9DBA6394-3D81-4852-87A8-31C1C912F1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5470426"/>
              </p:ext>
            </p:extLst>
          </p:nvPr>
        </p:nvGraphicFramePr>
        <p:xfrm>
          <a:off x="1274090" y="1250452"/>
          <a:ext cx="9643819" cy="5019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0437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FC25CDD-F893-F4B7-0E73-CC0269A15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2212"/>
            <a:ext cx="12192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0CB14EE-DF43-0BF9-9299-BFA7FF31BD83}"/>
              </a:ext>
            </a:extLst>
          </p:cNvPr>
          <p:cNvSpPr txBox="1">
            <a:spLocks/>
          </p:cNvSpPr>
          <p:nvPr/>
        </p:nvSpPr>
        <p:spPr>
          <a:xfrm>
            <a:off x="186812" y="248057"/>
            <a:ext cx="11897033" cy="9941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ahnschrift" panose="020B0502040204020203" pitchFamily="34" charset="0"/>
                <a:ea typeface="+mj-ea"/>
                <a:cs typeface="+mj-cs"/>
              </a:rPr>
              <a:t>Additional Educational Resources Available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82CF18-07A8-6DB7-41FC-0D4D76995FD2}"/>
              </a:ext>
            </a:extLst>
          </p:cNvPr>
          <p:cNvSpPr txBox="1"/>
          <p:nvPr/>
        </p:nvSpPr>
        <p:spPr>
          <a:xfrm>
            <a:off x="3033623" y="6581001"/>
            <a:ext cx="61247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https://tab.program.uconn.edu/brownfields-library/</a:t>
            </a:r>
          </a:p>
        </p:txBody>
      </p:sp>
    </p:spTree>
    <p:extLst>
      <p:ext uri="{BB962C8B-B14F-4D97-AF65-F5344CB8AC3E}">
        <p14:creationId xmlns:p14="http://schemas.microsoft.com/office/powerpoint/2010/main" val="1627355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728A6-E2B2-4224-A2A5-6939550B2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5398" y="-189891"/>
            <a:ext cx="8368905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B050"/>
                </a:solidFill>
                <a:latin typeface="Bahnschrift" panose="020B0502040204020203" pitchFamily="34" charset="0"/>
              </a:rPr>
              <a:t>Municipal Assistance Program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67" y="3271589"/>
            <a:ext cx="3048001" cy="2286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group of people sitting at desks in a room&#10;&#10;Description automatically generated with medium confidence">
            <a:extLst>
              <a:ext uri="{FF2B5EF4-FFF2-40B4-BE49-F238E27FC236}">
                <a16:creationId xmlns:a16="http://schemas.microsoft.com/office/drawing/2014/main" id="{6558626B-599E-4D56-B74A-5B3EB6B144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537" y="2684611"/>
            <a:ext cx="2158607" cy="1488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46709A-6BA0-437F-BB66-18319745B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9206" y="914229"/>
            <a:ext cx="3182662" cy="1755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C13D42C-A1FF-4774-84B1-2A7F7273F4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32"/>
          <a:stretch/>
        </p:blipFill>
        <p:spPr>
          <a:xfrm>
            <a:off x="543650" y="1268146"/>
            <a:ext cx="3810362" cy="1885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251183062"/>
              </p:ext>
            </p:extLst>
          </p:nvPr>
        </p:nvGraphicFramePr>
        <p:xfrm>
          <a:off x="3054807" y="1077816"/>
          <a:ext cx="6688362" cy="4971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" name="Picture 3" descr="A group of people standing in a parking lot&#10;&#10;Description automatically generated">
            <a:extLst>
              <a:ext uri="{FF2B5EF4-FFF2-40B4-BE49-F238E27FC236}">
                <a16:creationId xmlns:a16="http://schemas.microsoft.com/office/drawing/2014/main" id="{E0A95E38-1D06-ED65-F50B-A9D8D461E7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000" y="4264270"/>
            <a:ext cx="2770433" cy="207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8018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84F6719-684A-4ACF-942C-4E1C6EBB889A}"/>
              </a:ext>
            </a:extLst>
          </p:cNvPr>
          <p:cNvSpPr txBox="1">
            <a:spLocks/>
          </p:cNvSpPr>
          <p:nvPr/>
        </p:nvSpPr>
        <p:spPr>
          <a:xfrm>
            <a:off x="222442" y="307343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ahnschrift" panose="020B0502040204020203" pitchFamily="34" charset="0"/>
                <a:ea typeface="+mj-ea"/>
                <a:cs typeface="+mj-cs"/>
              </a:rPr>
              <a:t>Municipal Assistance Program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ahnschrift" panose="020B0502040204020203" pitchFamily="34" charset="0"/>
              <a:ea typeface="+mj-ea"/>
              <a:cs typeface="+mj-cs"/>
            </a:endParaRP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ED40EE87-4ACC-4956-8DC1-E9B03C0CAB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5947934"/>
              </p:ext>
            </p:extLst>
          </p:nvPr>
        </p:nvGraphicFramePr>
        <p:xfrm>
          <a:off x="2574369" y="2452864"/>
          <a:ext cx="2018896" cy="751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7A31AA05-A9FE-4B31-B0AE-B2B0AA6949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2144097"/>
              </p:ext>
            </p:extLst>
          </p:nvPr>
        </p:nvGraphicFramePr>
        <p:xfrm>
          <a:off x="4951875" y="3400424"/>
          <a:ext cx="4655608" cy="2714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/>
          <a:srcRect l="13444" t="88731" r="13125" b="1425"/>
          <a:stretch/>
        </p:blipFill>
        <p:spPr>
          <a:xfrm>
            <a:off x="2990850" y="6311900"/>
            <a:ext cx="1816101" cy="482600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/>
        </p:nvGraphicFramePr>
        <p:xfrm>
          <a:off x="2574370" y="1301515"/>
          <a:ext cx="7058727" cy="1009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4951875" y="2453818"/>
            <a:ext cx="4655608" cy="750127"/>
            <a:chOff x="7090" y="0"/>
            <a:chExt cx="2004715" cy="856453"/>
          </a:xfrm>
          <a:solidFill>
            <a:schemeClr val="accent4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22" name="Rectangle 21"/>
            <p:cNvSpPr/>
            <p:nvPr/>
          </p:nvSpPr>
          <p:spPr>
            <a:xfrm>
              <a:off x="7090" y="0"/>
              <a:ext cx="2004715" cy="856453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090" y="0"/>
              <a:ext cx="2004715" cy="856453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marR="0" lvl="0" indent="0" algn="ctr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TECHNICAL SUPPORT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546016" y="3398519"/>
            <a:ext cx="2075603" cy="2714625"/>
            <a:chOff x="2269" y="5"/>
            <a:chExt cx="4651068" cy="2351322"/>
          </a:xfrm>
          <a:solidFill>
            <a:schemeClr val="accent4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25" name="Rectangle 24"/>
            <p:cNvSpPr/>
            <p:nvPr/>
          </p:nvSpPr>
          <p:spPr>
            <a:xfrm>
              <a:off x="2269" y="5"/>
              <a:ext cx="4651068" cy="2351322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269" y="5"/>
              <a:ext cx="4651068" cy="2351322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Target Area and Brownfield Site Description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</a:b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Community Need (Demographics, EJSCREEN data)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510675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TAB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00AE4D"/>
      </a:accent1>
      <a:accent2>
        <a:srgbClr val="040F2D"/>
      </a:accent2>
      <a:accent3>
        <a:srgbClr val="DDDDDD"/>
      </a:accent3>
      <a:accent4>
        <a:srgbClr val="3AB028"/>
      </a:accent4>
      <a:accent5>
        <a:srgbClr val="122652"/>
      </a:accent5>
      <a:accent6>
        <a:srgbClr val="9D90A0"/>
      </a:accent6>
      <a:hlink>
        <a:srgbClr val="9454C3"/>
      </a:hlink>
      <a:folHlink>
        <a:srgbClr val="3EBBF0"/>
      </a:folHlink>
    </a:clrScheme>
    <a:fontScheme name="Custom 1">
      <a:majorFont>
        <a:latin typeface="Gotham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ustom 1">
      <a:majorFont>
        <a:latin typeface="Gotham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906</Words>
  <Application>Microsoft Office PowerPoint</Application>
  <PresentationFormat>Widescreen</PresentationFormat>
  <Paragraphs>194</Paragraphs>
  <Slides>29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Bahnschrift</vt:lpstr>
      <vt:lpstr>Calibri</vt:lpstr>
      <vt:lpstr>Calibri Light</vt:lpstr>
      <vt:lpstr>Gotham</vt:lpstr>
      <vt:lpstr>1_Office Theme</vt:lpstr>
      <vt:lpstr>2_Office Theme</vt:lpstr>
      <vt:lpstr>Office Theme</vt:lpstr>
      <vt:lpstr>Adobe Acrobat Document</vt:lpstr>
      <vt:lpstr>UConn TAB Support and Services  Environmental Justice and Brownfields</vt:lpstr>
      <vt:lpstr>UConn TAB Support and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Municipal Assistance Program</vt:lpstr>
      <vt:lpstr>PowerPoint Presentation</vt:lpstr>
      <vt:lpstr>Upcoming FY24 EPA Brownfields MARC Grant Support</vt:lpstr>
      <vt:lpstr>Upcoming Webinars</vt:lpstr>
      <vt:lpstr>Impact of our Support</vt:lpstr>
      <vt:lpstr>Brownfield Inventories</vt:lpstr>
      <vt:lpstr>Site Reuse Assessment Projects</vt:lpstr>
      <vt:lpstr> Caribou, ME</vt:lpstr>
      <vt:lpstr>PowerPoint Presentation</vt:lpstr>
      <vt:lpstr>Environmental Justice in Maine</vt:lpstr>
      <vt:lpstr>Environmental Justice populations: what does it mean?</vt:lpstr>
      <vt:lpstr>PowerPoint Presentation</vt:lpstr>
      <vt:lpstr>CJEST Census Tracts that are identified as disadvantaged</vt:lpstr>
      <vt:lpstr>Overlay between Justice40 Census Tracts and municipalities</vt:lpstr>
      <vt:lpstr>Brownfields and Environmental Justice – what does it mean?</vt:lpstr>
      <vt:lpstr>PowerPoint Presentation</vt:lpstr>
      <vt:lpstr>Community Engagement in Practice</vt:lpstr>
      <vt:lpstr>Community Engagement in Practice</vt:lpstr>
      <vt:lpstr>Community Engagement in Practice</vt:lpstr>
      <vt:lpstr>Community Engagement in Practice</vt:lpstr>
      <vt:lpstr>Community Engagement in Practice</vt:lpstr>
      <vt:lpstr>Contact Us: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UConn TAB Support and Services</dc:title>
  <dc:creator>Randi Mendes</dc:creator>
  <cp:lastModifiedBy>Chrysochoou, Marisa</cp:lastModifiedBy>
  <cp:revision>5</cp:revision>
  <dcterms:created xsi:type="dcterms:W3CDTF">2023-09-06T18:32:45Z</dcterms:created>
  <dcterms:modified xsi:type="dcterms:W3CDTF">2023-09-13T00:23:20Z</dcterms:modified>
</cp:coreProperties>
</file>