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Lst>
  <p:notesMasterIdLst>
    <p:notesMasterId r:id="rId19"/>
  </p:notesMasterIdLst>
  <p:handoutMasterIdLst>
    <p:handoutMasterId r:id="rId20"/>
  </p:handoutMasterIdLst>
  <p:sldIdLst>
    <p:sldId id="280" r:id="rId3"/>
    <p:sldId id="289" r:id="rId4"/>
    <p:sldId id="290" r:id="rId5"/>
    <p:sldId id="291" r:id="rId6"/>
    <p:sldId id="292" r:id="rId7"/>
    <p:sldId id="293" r:id="rId8"/>
    <p:sldId id="294" r:id="rId9"/>
    <p:sldId id="295" r:id="rId10"/>
    <p:sldId id="296" r:id="rId11"/>
    <p:sldId id="297" r:id="rId12"/>
    <p:sldId id="298" r:id="rId13"/>
    <p:sldId id="299" r:id="rId14"/>
    <p:sldId id="300" r:id="rId15"/>
    <p:sldId id="301" r:id="rId16"/>
    <p:sldId id="302" r:id="rId17"/>
    <p:sldId id="284" r:id="rId18"/>
  </p:sldIdLst>
  <p:sldSz cx="9144000" cy="6858000" type="screen4x3"/>
  <p:notesSz cx="9296400" cy="7010400"/>
  <p:photoAlbum layout="1pic"/>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6FA"/>
    <a:srgbClr val="76C2AF"/>
    <a:srgbClr val="475263"/>
    <a:srgbClr val="505D73"/>
    <a:srgbClr val="384E6D"/>
    <a:srgbClr val="EDECE6"/>
    <a:srgbClr val="2B3749"/>
    <a:srgbClr val="B95D5D"/>
    <a:srgbClr val="E0DED5"/>
    <a:srgbClr val="F5CF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p:cViewPr varScale="1">
        <p:scale>
          <a:sx n="87" d="100"/>
          <a:sy n="87" d="100"/>
        </p:scale>
        <p:origin x="1315" y="4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82" d="100"/>
          <a:sy n="82" d="100"/>
        </p:scale>
        <p:origin x="-3180" y="-96"/>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diagrams/_rels/data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jpg"/><Relationship Id="rId2" Type="http://schemas.openxmlformats.org/officeDocument/2006/relationships/image" Target="../media/image54.jpeg"/><Relationship Id="rId1" Type="http://schemas.openxmlformats.org/officeDocument/2006/relationships/image" Target="../media/image53.jpeg"/><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G"/></Relationships>
</file>

<file path=ppt/diagrams/_rels/drawing3.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6.JPG"/><Relationship Id="rId7"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image" Target="../media/image53.jpeg"/><Relationship Id="rId6" Type="http://schemas.openxmlformats.org/officeDocument/2006/relationships/image" Target="../media/image54.jpeg"/><Relationship Id="rId5" Type="http://schemas.openxmlformats.org/officeDocument/2006/relationships/image" Target="../media/image58.jpeg"/><Relationship Id="rId4" Type="http://schemas.openxmlformats.org/officeDocument/2006/relationships/image" Target="../media/image57.jpe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4539CC-D70D-432A-966E-95E40198A5C9}" type="doc">
      <dgm:prSet loTypeId="urn:microsoft.com/office/officeart/2005/8/layout/gear1" loCatId="relationship" qsTypeId="urn:microsoft.com/office/officeart/2005/8/quickstyle/simple1" qsCatId="simple" csTypeId="urn:microsoft.com/office/officeart/2005/8/colors/accent2_3" csCatId="accent2" phldr="1"/>
      <dgm:spPr/>
    </dgm:pt>
    <dgm:pt modelId="{270E488C-3765-4A7E-A12E-D822AB287912}">
      <dgm:prSet phldrT="[Text]"/>
      <dgm:spPr/>
      <dgm:t>
        <a:bodyPr/>
        <a:lstStyle/>
        <a:p>
          <a:r>
            <a:rPr lang="en-US" b="1" dirty="0">
              <a:solidFill>
                <a:schemeClr val="bg1"/>
              </a:solidFill>
            </a:rPr>
            <a:t>Aging Population, Declining Birth rate</a:t>
          </a:r>
        </a:p>
      </dgm:t>
    </dgm:pt>
    <dgm:pt modelId="{BD05D23A-2321-4294-B3ED-FE079D27C0C6}" type="parTrans" cxnId="{1FDA4505-B4B4-4D57-9961-C7B38DFBF837}">
      <dgm:prSet/>
      <dgm:spPr/>
      <dgm:t>
        <a:bodyPr/>
        <a:lstStyle/>
        <a:p>
          <a:endParaRPr lang="en-US"/>
        </a:p>
      </dgm:t>
    </dgm:pt>
    <dgm:pt modelId="{D543C9C2-D2A7-4CEF-9495-63AB19A2C8EF}" type="sibTrans" cxnId="{1FDA4505-B4B4-4D57-9961-C7B38DFBF837}">
      <dgm:prSet/>
      <dgm:spPr/>
      <dgm:t>
        <a:bodyPr/>
        <a:lstStyle/>
        <a:p>
          <a:endParaRPr lang="en-US"/>
        </a:p>
      </dgm:t>
    </dgm:pt>
    <dgm:pt modelId="{1FC19E76-6D39-40DC-ACAB-64A3D3142A6F}">
      <dgm:prSet phldrT="[Text]"/>
      <dgm:spPr/>
      <dgm:t>
        <a:bodyPr/>
        <a:lstStyle/>
        <a:p>
          <a:r>
            <a:rPr lang="en-US" b="1" dirty="0">
              <a:solidFill>
                <a:schemeClr val="bg1"/>
              </a:solidFill>
            </a:rPr>
            <a:t>Slow population growth</a:t>
          </a:r>
        </a:p>
      </dgm:t>
    </dgm:pt>
    <dgm:pt modelId="{6DFCBE9B-EB8F-4E65-A563-45C115ECD064}" type="parTrans" cxnId="{249514BD-4D15-4848-B5B1-31D7ED695A98}">
      <dgm:prSet/>
      <dgm:spPr/>
      <dgm:t>
        <a:bodyPr/>
        <a:lstStyle/>
        <a:p>
          <a:endParaRPr lang="en-US"/>
        </a:p>
      </dgm:t>
    </dgm:pt>
    <dgm:pt modelId="{B23CF220-C412-446F-8350-26B74058E976}" type="sibTrans" cxnId="{249514BD-4D15-4848-B5B1-31D7ED695A98}">
      <dgm:prSet/>
      <dgm:spPr/>
      <dgm:t>
        <a:bodyPr/>
        <a:lstStyle/>
        <a:p>
          <a:endParaRPr lang="en-US"/>
        </a:p>
      </dgm:t>
    </dgm:pt>
    <dgm:pt modelId="{60D6B771-676D-44B6-B781-8A2A561056A5}">
      <dgm:prSet phldrT="[Text]"/>
      <dgm:spPr/>
      <dgm:t>
        <a:bodyPr/>
        <a:lstStyle/>
        <a:p>
          <a:r>
            <a:rPr lang="en-US" b="1" dirty="0">
              <a:solidFill>
                <a:schemeClr val="bg1"/>
              </a:solidFill>
            </a:rPr>
            <a:t>Smaller labor force</a:t>
          </a:r>
        </a:p>
      </dgm:t>
    </dgm:pt>
    <dgm:pt modelId="{B2EC7338-B611-47F4-9B50-A444A8CAE14F}" type="parTrans" cxnId="{04BBA101-55B5-46F3-9C41-7E0236076C94}">
      <dgm:prSet/>
      <dgm:spPr/>
      <dgm:t>
        <a:bodyPr/>
        <a:lstStyle/>
        <a:p>
          <a:endParaRPr lang="en-US"/>
        </a:p>
      </dgm:t>
    </dgm:pt>
    <dgm:pt modelId="{5474AC59-633C-436B-B911-E84BDD81C74D}" type="sibTrans" cxnId="{04BBA101-55B5-46F3-9C41-7E0236076C94}">
      <dgm:prSet/>
      <dgm:spPr/>
      <dgm:t>
        <a:bodyPr/>
        <a:lstStyle/>
        <a:p>
          <a:endParaRPr lang="en-US"/>
        </a:p>
      </dgm:t>
    </dgm:pt>
    <dgm:pt modelId="{626193D8-ADDF-40FB-80B0-9CF7FC02AAF3}" type="pres">
      <dgm:prSet presAssocID="{9B4539CC-D70D-432A-966E-95E40198A5C9}" presName="composite" presStyleCnt="0">
        <dgm:presLayoutVars>
          <dgm:chMax val="3"/>
          <dgm:animLvl val="lvl"/>
          <dgm:resizeHandles val="exact"/>
        </dgm:presLayoutVars>
      </dgm:prSet>
      <dgm:spPr/>
    </dgm:pt>
    <dgm:pt modelId="{98F2EA44-AA56-4256-96A3-1875BA94EF88}" type="pres">
      <dgm:prSet presAssocID="{270E488C-3765-4A7E-A12E-D822AB287912}" presName="gear1" presStyleLbl="node1" presStyleIdx="0" presStyleCnt="3">
        <dgm:presLayoutVars>
          <dgm:chMax val="1"/>
          <dgm:bulletEnabled val="1"/>
        </dgm:presLayoutVars>
      </dgm:prSet>
      <dgm:spPr/>
    </dgm:pt>
    <dgm:pt modelId="{2CCCFF6C-4EB2-41EC-A8EF-D53232293134}" type="pres">
      <dgm:prSet presAssocID="{270E488C-3765-4A7E-A12E-D822AB287912}" presName="gear1srcNode" presStyleLbl="node1" presStyleIdx="0" presStyleCnt="3"/>
      <dgm:spPr/>
    </dgm:pt>
    <dgm:pt modelId="{DF7F3F9E-41F5-40AF-AFC4-3E3847A5F429}" type="pres">
      <dgm:prSet presAssocID="{270E488C-3765-4A7E-A12E-D822AB287912}" presName="gear1dstNode" presStyleLbl="node1" presStyleIdx="0" presStyleCnt="3"/>
      <dgm:spPr/>
    </dgm:pt>
    <dgm:pt modelId="{A6AA70CD-8628-4C23-967B-BF89EFB37B63}" type="pres">
      <dgm:prSet presAssocID="{1FC19E76-6D39-40DC-ACAB-64A3D3142A6F}" presName="gear2" presStyleLbl="node1" presStyleIdx="1" presStyleCnt="3">
        <dgm:presLayoutVars>
          <dgm:chMax val="1"/>
          <dgm:bulletEnabled val="1"/>
        </dgm:presLayoutVars>
      </dgm:prSet>
      <dgm:spPr/>
    </dgm:pt>
    <dgm:pt modelId="{DBD22DF1-90D3-4A7F-AAE9-4469823F0CA4}" type="pres">
      <dgm:prSet presAssocID="{1FC19E76-6D39-40DC-ACAB-64A3D3142A6F}" presName="gear2srcNode" presStyleLbl="node1" presStyleIdx="1" presStyleCnt="3"/>
      <dgm:spPr/>
    </dgm:pt>
    <dgm:pt modelId="{C97E0DCC-1D31-4F1C-9F96-D647413A999E}" type="pres">
      <dgm:prSet presAssocID="{1FC19E76-6D39-40DC-ACAB-64A3D3142A6F}" presName="gear2dstNode" presStyleLbl="node1" presStyleIdx="1" presStyleCnt="3"/>
      <dgm:spPr/>
    </dgm:pt>
    <dgm:pt modelId="{BF0A8BBD-228B-459C-B610-864577FEF927}" type="pres">
      <dgm:prSet presAssocID="{60D6B771-676D-44B6-B781-8A2A561056A5}" presName="gear3" presStyleLbl="node1" presStyleIdx="2" presStyleCnt="3"/>
      <dgm:spPr/>
    </dgm:pt>
    <dgm:pt modelId="{A58FBD86-CF0B-49DE-AD31-E54EFF3C6517}" type="pres">
      <dgm:prSet presAssocID="{60D6B771-676D-44B6-B781-8A2A561056A5}" presName="gear3tx" presStyleLbl="node1" presStyleIdx="2" presStyleCnt="3">
        <dgm:presLayoutVars>
          <dgm:chMax val="1"/>
          <dgm:bulletEnabled val="1"/>
        </dgm:presLayoutVars>
      </dgm:prSet>
      <dgm:spPr/>
    </dgm:pt>
    <dgm:pt modelId="{1A5E1EE6-22C2-4E43-8FE5-593B543FC4A2}" type="pres">
      <dgm:prSet presAssocID="{60D6B771-676D-44B6-B781-8A2A561056A5}" presName="gear3srcNode" presStyleLbl="node1" presStyleIdx="2" presStyleCnt="3"/>
      <dgm:spPr/>
    </dgm:pt>
    <dgm:pt modelId="{6348D96A-7875-48A2-8238-9940D0088F9C}" type="pres">
      <dgm:prSet presAssocID="{60D6B771-676D-44B6-B781-8A2A561056A5}" presName="gear3dstNode" presStyleLbl="node1" presStyleIdx="2" presStyleCnt="3"/>
      <dgm:spPr/>
    </dgm:pt>
    <dgm:pt modelId="{873A7286-BFB4-4D6B-910A-9E5942CB5219}" type="pres">
      <dgm:prSet presAssocID="{D543C9C2-D2A7-4CEF-9495-63AB19A2C8EF}" presName="connector1" presStyleLbl="sibTrans2D1" presStyleIdx="0" presStyleCnt="3"/>
      <dgm:spPr/>
    </dgm:pt>
    <dgm:pt modelId="{0F516759-1AA2-4682-AE15-3FB75310E0B8}" type="pres">
      <dgm:prSet presAssocID="{B23CF220-C412-446F-8350-26B74058E976}" presName="connector2" presStyleLbl="sibTrans2D1" presStyleIdx="1" presStyleCnt="3"/>
      <dgm:spPr/>
    </dgm:pt>
    <dgm:pt modelId="{E56E65C4-671D-493E-8190-7B61AC743457}" type="pres">
      <dgm:prSet presAssocID="{5474AC59-633C-436B-B911-E84BDD81C74D}" presName="connector3" presStyleLbl="sibTrans2D1" presStyleIdx="2" presStyleCnt="3"/>
      <dgm:spPr/>
    </dgm:pt>
  </dgm:ptLst>
  <dgm:cxnLst>
    <dgm:cxn modelId="{04BBA101-55B5-46F3-9C41-7E0236076C94}" srcId="{9B4539CC-D70D-432A-966E-95E40198A5C9}" destId="{60D6B771-676D-44B6-B781-8A2A561056A5}" srcOrd="2" destOrd="0" parTransId="{B2EC7338-B611-47F4-9B50-A444A8CAE14F}" sibTransId="{5474AC59-633C-436B-B911-E84BDD81C74D}"/>
    <dgm:cxn modelId="{1FDA4505-B4B4-4D57-9961-C7B38DFBF837}" srcId="{9B4539CC-D70D-432A-966E-95E40198A5C9}" destId="{270E488C-3765-4A7E-A12E-D822AB287912}" srcOrd="0" destOrd="0" parTransId="{BD05D23A-2321-4294-B3ED-FE079D27C0C6}" sibTransId="{D543C9C2-D2A7-4CEF-9495-63AB19A2C8EF}"/>
    <dgm:cxn modelId="{2542D824-9B58-4F2F-8468-A00257D1C3E9}" type="presOf" srcId="{270E488C-3765-4A7E-A12E-D822AB287912}" destId="{2CCCFF6C-4EB2-41EC-A8EF-D53232293134}" srcOrd="1" destOrd="0" presId="urn:microsoft.com/office/officeart/2005/8/layout/gear1"/>
    <dgm:cxn modelId="{0C4FF669-9559-46EB-B6C6-4D6966C4D59C}" type="presOf" srcId="{B23CF220-C412-446F-8350-26B74058E976}" destId="{0F516759-1AA2-4682-AE15-3FB75310E0B8}" srcOrd="0" destOrd="0" presId="urn:microsoft.com/office/officeart/2005/8/layout/gear1"/>
    <dgm:cxn modelId="{B970886B-B522-4E5A-92E3-11C9F994AE6D}" type="presOf" srcId="{60D6B771-676D-44B6-B781-8A2A561056A5}" destId="{A58FBD86-CF0B-49DE-AD31-E54EFF3C6517}" srcOrd="1" destOrd="0" presId="urn:microsoft.com/office/officeart/2005/8/layout/gear1"/>
    <dgm:cxn modelId="{1F2B514C-98DF-4270-A407-7AEEDBCFD76E}" type="presOf" srcId="{270E488C-3765-4A7E-A12E-D822AB287912}" destId="{98F2EA44-AA56-4256-96A3-1875BA94EF88}" srcOrd="0" destOrd="0" presId="urn:microsoft.com/office/officeart/2005/8/layout/gear1"/>
    <dgm:cxn modelId="{604EBA6C-22A0-4B2B-9033-8B2E64791919}" type="presOf" srcId="{60D6B771-676D-44B6-B781-8A2A561056A5}" destId="{1A5E1EE6-22C2-4E43-8FE5-593B543FC4A2}" srcOrd="2" destOrd="0" presId="urn:microsoft.com/office/officeart/2005/8/layout/gear1"/>
    <dgm:cxn modelId="{F759844D-2143-4876-B4FC-BB5C55E9567E}" type="presOf" srcId="{1FC19E76-6D39-40DC-ACAB-64A3D3142A6F}" destId="{A6AA70CD-8628-4C23-967B-BF89EFB37B63}" srcOrd="0" destOrd="0" presId="urn:microsoft.com/office/officeart/2005/8/layout/gear1"/>
    <dgm:cxn modelId="{442CD375-5A78-4FD6-B354-7491378285C6}" type="presOf" srcId="{9B4539CC-D70D-432A-966E-95E40198A5C9}" destId="{626193D8-ADDF-40FB-80B0-9CF7FC02AAF3}" srcOrd="0" destOrd="0" presId="urn:microsoft.com/office/officeart/2005/8/layout/gear1"/>
    <dgm:cxn modelId="{8599F47E-3F6B-41B4-80FB-C2D6B0FC6A45}" type="presOf" srcId="{5474AC59-633C-436B-B911-E84BDD81C74D}" destId="{E56E65C4-671D-493E-8190-7B61AC743457}" srcOrd="0" destOrd="0" presId="urn:microsoft.com/office/officeart/2005/8/layout/gear1"/>
    <dgm:cxn modelId="{3B453D96-6997-4332-BB5D-289183617A53}" type="presOf" srcId="{D543C9C2-D2A7-4CEF-9495-63AB19A2C8EF}" destId="{873A7286-BFB4-4D6B-910A-9E5942CB5219}" srcOrd="0" destOrd="0" presId="urn:microsoft.com/office/officeart/2005/8/layout/gear1"/>
    <dgm:cxn modelId="{FCD035B4-D2E5-454F-BE51-BF6DA6955817}" type="presOf" srcId="{60D6B771-676D-44B6-B781-8A2A561056A5}" destId="{6348D96A-7875-48A2-8238-9940D0088F9C}" srcOrd="3" destOrd="0" presId="urn:microsoft.com/office/officeart/2005/8/layout/gear1"/>
    <dgm:cxn modelId="{249514BD-4D15-4848-B5B1-31D7ED695A98}" srcId="{9B4539CC-D70D-432A-966E-95E40198A5C9}" destId="{1FC19E76-6D39-40DC-ACAB-64A3D3142A6F}" srcOrd="1" destOrd="0" parTransId="{6DFCBE9B-EB8F-4E65-A563-45C115ECD064}" sibTransId="{B23CF220-C412-446F-8350-26B74058E976}"/>
    <dgm:cxn modelId="{4DF697C0-087F-41E4-A9B9-6732696104B1}" type="presOf" srcId="{1FC19E76-6D39-40DC-ACAB-64A3D3142A6F}" destId="{DBD22DF1-90D3-4A7F-AAE9-4469823F0CA4}" srcOrd="1" destOrd="0" presId="urn:microsoft.com/office/officeart/2005/8/layout/gear1"/>
    <dgm:cxn modelId="{89DEACC0-0C67-489D-BCDB-F17DF1529CA6}" type="presOf" srcId="{1FC19E76-6D39-40DC-ACAB-64A3D3142A6F}" destId="{C97E0DCC-1D31-4F1C-9F96-D647413A999E}" srcOrd="2" destOrd="0" presId="urn:microsoft.com/office/officeart/2005/8/layout/gear1"/>
    <dgm:cxn modelId="{6A390DDB-4001-4F15-8848-FDBC59B30D78}" type="presOf" srcId="{60D6B771-676D-44B6-B781-8A2A561056A5}" destId="{BF0A8BBD-228B-459C-B610-864577FEF927}" srcOrd="0" destOrd="0" presId="urn:microsoft.com/office/officeart/2005/8/layout/gear1"/>
    <dgm:cxn modelId="{377E1DE7-B383-416B-9980-A5EC8E0A162D}" type="presOf" srcId="{270E488C-3765-4A7E-A12E-D822AB287912}" destId="{DF7F3F9E-41F5-40AF-AFC4-3E3847A5F429}" srcOrd="2" destOrd="0" presId="urn:microsoft.com/office/officeart/2005/8/layout/gear1"/>
    <dgm:cxn modelId="{97EB60DB-1DE8-442B-A275-B53F67454777}" type="presParOf" srcId="{626193D8-ADDF-40FB-80B0-9CF7FC02AAF3}" destId="{98F2EA44-AA56-4256-96A3-1875BA94EF88}" srcOrd="0" destOrd="0" presId="urn:microsoft.com/office/officeart/2005/8/layout/gear1"/>
    <dgm:cxn modelId="{3D1C3103-1BED-4FD1-B932-96ABBB957D0C}" type="presParOf" srcId="{626193D8-ADDF-40FB-80B0-9CF7FC02AAF3}" destId="{2CCCFF6C-4EB2-41EC-A8EF-D53232293134}" srcOrd="1" destOrd="0" presId="urn:microsoft.com/office/officeart/2005/8/layout/gear1"/>
    <dgm:cxn modelId="{5E5ADEA1-3AA0-4D8B-A8D6-B43054DDB38A}" type="presParOf" srcId="{626193D8-ADDF-40FB-80B0-9CF7FC02AAF3}" destId="{DF7F3F9E-41F5-40AF-AFC4-3E3847A5F429}" srcOrd="2" destOrd="0" presId="urn:microsoft.com/office/officeart/2005/8/layout/gear1"/>
    <dgm:cxn modelId="{3429B789-9883-41A5-B174-21DE0EBFF1C3}" type="presParOf" srcId="{626193D8-ADDF-40FB-80B0-9CF7FC02AAF3}" destId="{A6AA70CD-8628-4C23-967B-BF89EFB37B63}" srcOrd="3" destOrd="0" presId="urn:microsoft.com/office/officeart/2005/8/layout/gear1"/>
    <dgm:cxn modelId="{47E4D4B7-55B8-49B1-8A0B-D8B123464E79}" type="presParOf" srcId="{626193D8-ADDF-40FB-80B0-9CF7FC02AAF3}" destId="{DBD22DF1-90D3-4A7F-AAE9-4469823F0CA4}" srcOrd="4" destOrd="0" presId="urn:microsoft.com/office/officeart/2005/8/layout/gear1"/>
    <dgm:cxn modelId="{07F90089-4A87-4659-9D91-6529802D351C}" type="presParOf" srcId="{626193D8-ADDF-40FB-80B0-9CF7FC02AAF3}" destId="{C97E0DCC-1D31-4F1C-9F96-D647413A999E}" srcOrd="5" destOrd="0" presId="urn:microsoft.com/office/officeart/2005/8/layout/gear1"/>
    <dgm:cxn modelId="{E1BACB4B-939B-4315-8ACC-A63E88CF9D81}" type="presParOf" srcId="{626193D8-ADDF-40FB-80B0-9CF7FC02AAF3}" destId="{BF0A8BBD-228B-459C-B610-864577FEF927}" srcOrd="6" destOrd="0" presId="urn:microsoft.com/office/officeart/2005/8/layout/gear1"/>
    <dgm:cxn modelId="{12F53A7E-A0E4-42DC-9B82-35D3F3394ED5}" type="presParOf" srcId="{626193D8-ADDF-40FB-80B0-9CF7FC02AAF3}" destId="{A58FBD86-CF0B-49DE-AD31-E54EFF3C6517}" srcOrd="7" destOrd="0" presId="urn:microsoft.com/office/officeart/2005/8/layout/gear1"/>
    <dgm:cxn modelId="{2FA352D3-DB26-4FFA-82AA-7ABB79B5DBA3}" type="presParOf" srcId="{626193D8-ADDF-40FB-80B0-9CF7FC02AAF3}" destId="{1A5E1EE6-22C2-4E43-8FE5-593B543FC4A2}" srcOrd="8" destOrd="0" presId="urn:microsoft.com/office/officeart/2005/8/layout/gear1"/>
    <dgm:cxn modelId="{DC1080D4-FB38-45D4-9CE8-C9A5D6086DF1}" type="presParOf" srcId="{626193D8-ADDF-40FB-80B0-9CF7FC02AAF3}" destId="{6348D96A-7875-48A2-8238-9940D0088F9C}" srcOrd="9" destOrd="0" presId="urn:microsoft.com/office/officeart/2005/8/layout/gear1"/>
    <dgm:cxn modelId="{B6A430F6-3F79-4918-AFC8-10469A149852}" type="presParOf" srcId="{626193D8-ADDF-40FB-80B0-9CF7FC02AAF3}" destId="{873A7286-BFB4-4D6B-910A-9E5942CB5219}" srcOrd="10" destOrd="0" presId="urn:microsoft.com/office/officeart/2005/8/layout/gear1"/>
    <dgm:cxn modelId="{790F075C-38D9-45AC-B777-BAA913B8F649}" type="presParOf" srcId="{626193D8-ADDF-40FB-80B0-9CF7FC02AAF3}" destId="{0F516759-1AA2-4682-AE15-3FB75310E0B8}" srcOrd="11" destOrd="0" presId="urn:microsoft.com/office/officeart/2005/8/layout/gear1"/>
    <dgm:cxn modelId="{6456F8D9-CF6F-43B0-8143-DE7F27749F0D}" type="presParOf" srcId="{626193D8-ADDF-40FB-80B0-9CF7FC02AAF3}" destId="{E56E65C4-671D-493E-8190-7B61AC743457}"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2F426D-5DA7-4A84-8A89-F0D5887D2F88}" type="doc">
      <dgm:prSet loTypeId="urn:microsoft.com/office/officeart/2005/8/layout/arrow2" loCatId="process" qsTypeId="urn:microsoft.com/office/officeart/2005/8/quickstyle/simple1" qsCatId="simple" csTypeId="urn:microsoft.com/office/officeart/2005/8/colors/accent2_4" csCatId="accent2" phldr="1"/>
      <dgm:spPr/>
    </dgm:pt>
    <dgm:pt modelId="{8E3F1E47-F7DF-4D2B-B2BF-D98770C1CB39}">
      <dgm:prSet phldrT="[Text]"/>
      <dgm:spPr/>
      <dgm:t>
        <a:bodyPr/>
        <a:lstStyle/>
        <a:p>
          <a:r>
            <a:rPr lang="en-US" dirty="0">
              <a:solidFill>
                <a:srgbClr val="F0F6FA"/>
              </a:solidFill>
            </a:rPr>
            <a:t>Low Unemployment, Gas Prices</a:t>
          </a:r>
        </a:p>
      </dgm:t>
    </dgm:pt>
    <dgm:pt modelId="{3E34CAB4-8A65-4DDF-B064-7B39D9249B13}" type="parTrans" cxnId="{503A0A57-27C7-4424-929A-B497309794DF}">
      <dgm:prSet/>
      <dgm:spPr/>
      <dgm:t>
        <a:bodyPr/>
        <a:lstStyle/>
        <a:p>
          <a:endParaRPr lang="en-US"/>
        </a:p>
      </dgm:t>
    </dgm:pt>
    <dgm:pt modelId="{43F492C6-6AFC-42D8-8876-1525E985A113}" type="sibTrans" cxnId="{503A0A57-27C7-4424-929A-B497309794DF}">
      <dgm:prSet/>
      <dgm:spPr/>
      <dgm:t>
        <a:bodyPr/>
        <a:lstStyle/>
        <a:p>
          <a:endParaRPr lang="en-US"/>
        </a:p>
      </dgm:t>
    </dgm:pt>
    <dgm:pt modelId="{57451AB2-7638-4133-9828-4525A9DE5A99}">
      <dgm:prSet phldrT="[Text]"/>
      <dgm:spPr/>
      <dgm:t>
        <a:bodyPr/>
        <a:lstStyle/>
        <a:p>
          <a:r>
            <a:rPr lang="en-US" dirty="0">
              <a:solidFill>
                <a:srgbClr val="F0F6FA"/>
              </a:solidFill>
            </a:rPr>
            <a:t>Food, beverage and culinary activities; sightseeing popular</a:t>
          </a:r>
        </a:p>
      </dgm:t>
    </dgm:pt>
    <dgm:pt modelId="{14326DF1-1461-45AB-812D-E6098AD70FDB}" type="parTrans" cxnId="{715D97DF-DB92-4AEA-9A43-FCE77FE3D1EC}">
      <dgm:prSet/>
      <dgm:spPr/>
      <dgm:t>
        <a:bodyPr/>
        <a:lstStyle/>
        <a:p>
          <a:endParaRPr lang="en-US"/>
        </a:p>
      </dgm:t>
    </dgm:pt>
    <dgm:pt modelId="{9C0EE6E6-81FD-4CAC-AF03-8C1F9F81D46B}" type="sibTrans" cxnId="{715D97DF-DB92-4AEA-9A43-FCE77FE3D1EC}">
      <dgm:prSet/>
      <dgm:spPr/>
      <dgm:t>
        <a:bodyPr/>
        <a:lstStyle/>
        <a:p>
          <a:endParaRPr lang="en-US"/>
        </a:p>
      </dgm:t>
    </dgm:pt>
    <dgm:pt modelId="{02563950-E70B-4579-8F00-D6E0AD6D76D1}">
      <dgm:prSet phldrT="[Text]"/>
      <dgm:spPr/>
      <dgm:t>
        <a:bodyPr/>
        <a:lstStyle/>
        <a:p>
          <a:r>
            <a:rPr lang="en-US" dirty="0">
              <a:solidFill>
                <a:srgbClr val="F0F6FA"/>
              </a:solidFill>
            </a:rPr>
            <a:t>Family-friendly, natural appeal</a:t>
          </a:r>
        </a:p>
      </dgm:t>
    </dgm:pt>
    <dgm:pt modelId="{6F0BC6F2-E25B-4D3D-8683-7FF3B6757D22}" type="parTrans" cxnId="{D3157558-D6DC-43FB-8975-54D3E55293C8}">
      <dgm:prSet/>
      <dgm:spPr/>
      <dgm:t>
        <a:bodyPr/>
        <a:lstStyle/>
        <a:p>
          <a:endParaRPr lang="en-US"/>
        </a:p>
      </dgm:t>
    </dgm:pt>
    <dgm:pt modelId="{12F2E6D2-7AAC-4D58-923B-A1C67728F583}" type="sibTrans" cxnId="{D3157558-D6DC-43FB-8975-54D3E55293C8}">
      <dgm:prSet/>
      <dgm:spPr/>
      <dgm:t>
        <a:bodyPr/>
        <a:lstStyle/>
        <a:p>
          <a:endParaRPr lang="en-US"/>
        </a:p>
      </dgm:t>
    </dgm:pt>
    <dgm:pt modelId="{A8715300-DCC7-4FFC-AF8E-BC069A892955}" type="pres">
      <dgm:prSet presAssocID="{1E2F426D-5DA7-4A84-8A89-F0D5887D2F88}" presName="arrowDiagram" presStyleCnt="0">
        <dgm:presLayoutVars>
          <dgm:chMax val="5"/>
          <dgm:dir/>
          <dgm:resizeHandles val="exact"/>
        </dgm:presLayoutVars>
      </dgm:prSet>
      <dgm:spPr/>
    </dgm:pt>
    <dgm:pt modelId="{3426232C-F564-49BC-9397-2C082C188D04}" type="pres">
      <dgm:prSet presAssocID="{1E2F426D-5DA7-4A84-8A89-F0D5887D2F88}" presName="arrow" presStyleLbl="bgShp" presStyleIdx="0" presStyleCnt="1"/>
      <dgm:spPr/>
    </dgm:pt>
    <dgm:pt modelId="{1720750E-A42E-47BA-AC24-1FF0ECCD7AAC}" type="pres">
      <dgm:prSet presAssocID="{1E2F426D-5DA7-4A84-8A89-F0D5887D2F88}" presName="arrowDiagram3" presStyleCnt="0"/>
      <dgm:spPr/>
    </dgm:pt>
    <dgm:pt modelId="{50EAC8EE-9E13-460C-913F-8C0827EF5C37}" type="pres">
      <dgm:prSet presAssocID="{8E3F1E47-F7DF-4D2B-B2BF-D98770C1CB39}" presName="bullet3a" presStyleLbl="node1" presStyleIdx="0" presStyleCnt="3"/>
      <dgm:spPr/>
    </dgm:pt>
    <dgm:pt modelId="{D940E6AF-1914-4C59-9F27-E3CA4FD0D6F3}" type="pres">
      <dgm:prSet presAssocID="{8E3F1E47-F7DF-4D2B-B2BF-D98770C1CB39}" presName="textBox3a" presStyleLbl="revTx" presStyleIdx="0" presStyleCnt="3" custLinFactNeighborX="15650" custLinFactNeighborY="6164">
        <dgm:presLayoutVars>
          <dgm:bulletEnabled val="1"/>
        </dgm:presLayoutVars>
      </dgm:prSet>
      <dgm:spPr/>
    </dgm:pt>
    <dgm:pt modelId="{5A569E48-546B-4476-80C7-AF17AA80A66F}" type="pres">
      <dgm:prSet presAssocID="{57451AB2-7638-4133-9828-4525A9DE5A99}" presName="bullet3b" presStyleLbl="node1" presStyleIdx="1" presStyleCnt="3"/>
      <dgm:spPr/>
    </dgm:pt>
    <dgm:pt modelId="{BE3D9F3B-B2F9-428F-9CCB-3ABD6A4707E7}" type="pres">
      <dgm:prSet presAssocID="{57451AB2-7638-4133-9828-4525A9DE5A99}" presName="textBox3b" presStyleLbl="revTx" presStyleIdx="1" presStyleCnt="3" custScaleY="62014" custLinFactNeighborX="12298" custLinFactNeighborY="-6231">
        <dgm:presLayoutVars>
          <dgm:bulletEnabled val="1"/>
        </dgm:presLayoutVars>
      </dgm:prSet>
      <dgm:spPr/>
    </dgm:pt>
    <dgm:pt modelId="{9029831B-ED13-499F-9DAE-C784ED4B661C}" type="pres">
      <dgm:prSet presAssocID="{02563950-E70B-4579-8F00-D6E0AD6D76D1}" presName="bullet3c" presStyleLbl="node1" presStyleIdx="2" presStyleCnt="3"/>
      <dgm:spPr/>
    </dgm:pt>
    <dgm:pt modelId="{716A99C9-8EAC-49D4-8DC5-772B5BD78B2E}" type="pres">
      <dgm:prSet presAssocID="{02563950-E70B-4579-8F00-D6E0AD6D76D1}" presName="textBox3c" presStyleLbl="revTx" presStyleIdx="2" presStyleCnt="3" custScaleY="36569" custLinFactNeighborX="-18175" custLinFactNeighborY="-14632">
        <dgm:presLayoutVars>
          <dgm:bulletEnabled val="1"/>
        </dgm:presLayoutVars>
      </dgm:prSet>
      <dgm:spPr/>
    </dgm:pt>
  </dgm:ptLst>
  <dgm:cxnLst>
    <dgm:cxn modelId="{44610B30-145E-476F-8EC7-1932F96F23E0}" type="presOf" srcId="{57451AB2-7638-4133-9828-4525A9DE5A99}" destId="{BE3D9F3B-B2F9-428F-9CCB-3ABD6A4707E7}" srcOrd="0" destOrd="0" presId="urn:microsoft.com/office/officeart/2005/8/layout/arrow2"/>
    <dgm:cxn modelId="{B316BB73-F229-42BE-ADDD-3D0C6D86939F}" type="presOf" srcId="{1E2F426D-5DA7-4A84-8A89-F0D5887D2F88}" destId="{A8715300-DCC7-4FFC-AF8E-BC069A892955}" srcOrd="0" destOrd="0" presId="urn:microsoft.com/office/officeart/2005/8/layout/arrow2"/>
    <dgm:cxn modelId="{5F45D753-A5FB-4C66-B3D6-8A73C5D31FEE}" type="presOf" srcId="{8E3F1E47-F7DF-4D2B-B2BF-D98770C1CB39}" destId="{D940E6AF-1914-4C59-9F27-E3CA4FD0D6F3}" srcOrd="0" destOrd="0" presId="urn:microsoft.com/office/officeart/2005/8/layout/arrow2"/>
    <dgm:cxn modelId="{503A0A57-27C7-4424-929A-B497309794DF}" srcId="{1E2F426D-5DA7-4A84-8A89-F0D5887D2F88}" destId="{8E3F1E47-F7DF-4D2B-B2BF-D98770C1CB39}" srcOrd="0" destOrd="0" parTransId="{3E34CAB4-8A65-4DDF-B064-7B39D9249B13}" sibTransId="{43F492C6-6AFC-42D8-8876-1525E985A113}"/>
    <dgm:cxn modelId="{D3157558-D6DC-43FB-8975-54D3E55293C8}" srcId="{1E2F426D-5DA7-4A84-8A89-F0D5887D2F88}" destId="{02563950-E70B-4579-8F00-D6E0AD6D76D1}" srcOrd="2" destOrd="0" parTransId="{6F0BC6F2-E25B-4D3D-8683-7FF3B6757D22}" sibTransId="{12F2E6D2-7AAC-4D58-923B-A1C67728F583}"/>
    <dgm:cxn modelId="{7FAFE2D9-E9DC-4F7E-89FE-2DC71A7B2D34}" type="presOf" srcId="{02563950-E70B-4579-8F00-D6E0AD6D76D1}" destId="{716A99C9-8EAC-49D4-8DC5-772B5BD78B2E}" srcOrd="0" destOrd="0" presId="urn:microsoft.com/office/officeart/2005/8/layout/arrow2"/>
    <dgm:cxn modelId="{715D97DF-DB92-4AEA-9A43-FCE77FE3D1EC}" srcId="{1E2F426D-5DA7-4A84-8A89-F0D5887D2F88}" destId="{57451AB2-7638-4133-9828-4525A9DE5A99}" srcOrd="1" destOrd="0" parTransId="{14326DF1-1461-45AB-812D-E6098AD70FDB}" sibTransId="{9C0EE6E6-81FD-4CAC-AF03-8C1F9F81D46B}"/>
    <dgm:cxn modelId="{90B44E99-81A9-4C59-B7B1-ABE6A8335F14}" type="presParOf" srcId="{A8715300-DCC7-4FFC-AF8E-BC069A892955}" destId="{3426232C-F564-49BC-9397-2C082C188D04}" srcOrd="0" destOrd="0" presId="urn:microsoft.com/office/officeart/2005/8/layout/arrow2"/>
    <dgm:cxn modelId="{194371B5-3BBC-4117-8991-3D44B924B03C}" type="presParOf" srcId="{A8715300-DCC7-4FFC-AF8E-BC069A892955}" destId="{1720750E-A42E-47BA-AC24-1FF0ECCD7AAC}" srcOrd="1" destOrd="0" presId="urn:microsoft.com/office/officeart/2005/8/layout/arrow2"/>
    <dgm:cxn modelId="{2461589F-2E4F-4114-98E9-53844924E3C6}" type="presParOf" srcId="{1720750E-A42E-47BA-AC24-1FF0ECCD7AAC}" destId="{50EAC8EE-9E13-460C-913F-8C0827EF5C37}" srcOrd="0" destOrd="0" presId="urn:microsoft.com/office/officeart/2005/8/layout/arrow2"/>
    <dgm:cxn modelId="{5CBDFCB4-7188-4CC1-BFB1-260F74E8B5B9}" type="presParOf" srcId="{1720750E-A42E-47BA-AC24-1FF0ECCD7AAC}" destId="{D940E6AF-1914-4C59-9F27-E3CA4FD0D6F3}" srcOrd="1" destOrd="0" presId="urn:microsoft.com/office/officeart/2005/8/layout/arrow2"/>
    <dgm:cxn modelId="{9B90A44F-3B49-4DCF-85D6-14742FA9E556}" type="presParOf" srcId="{1720750E-A42E-47BA-AC24-1FF0ECCD7AAC}" destId="{5A569E48-546B-4476-80C7-AF17AA80A66F}" srcOrd="2" destOrd="0" presId="urn:microsoft.com/office/officeart/2005/8/layout/arrow2"/>
    <dgm:cxn modelId="{AB2A147C-B50B-4C51-BA05-8365B779510A}" type="presParOf" srcId="{1720750E-A42E-47BA-AC24-1FF0ECCD7AAC}" destId="{BE3D9F3B-B2F9-428F-9CCB-3ABD6A4707E7}" srcOrd="3" destOrd="0" presId="urn:microsoft.com/office/officeart/2005/8/layout/arrow2"/>
    <dgm:cxn modelId="{503CE575-4AA7-421E-B9CE-1688B41D3E32}" type="presParOf" srcId="{1720750E-A42E-47BA-AC24-1FF0ECCD7AAC}" destId="{9029831B-ED13-499F-9DAE-C784ED4B661C}" srcOrd="4" destOrd="0" presId="urn:microsoft.com/office/officeart/2005/8/layout/arrow2"/>
    <dgm:cxn modelId="{0E94C459-920E-4460-BFC2-8B6FFE3DD516}" type="presParOf" srcId="{1720750E-A42E-47BA-AC24-1FF0ECCD7AAC}" destId="{716A99C9-8EAC-49D4-8DC5-772B5BD78B2E}"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7DF3B7-60ED-490F-B443-B3C7E008EA60}" type="doc">
      <dgm:prSet loTypeId="urn:microsoft.com/office/officeart/2008/layout/HexagonCluster" loCatId="relationship" qsTypeId="urn:microsoft.com/office/officeart/2005/8/quickstyle/simple1" qsCatId="simple" csTypeId="urn:microsoft.com/office/officeart/2005/8/colors/accent2_3" csCatId="accent2" phldr="1"/>
      <dgm:spPr/>
      <dgm:t>
        <a:bodyPr/>
        <a:lstStyle/>
        <a:p>
          <a:endParaRPr lang="en-US"/>
        </a:p>
      </dgm:t>
    </dgm:pt>
    <dgm:pt modelId="{F48D2458-AE54-4269-9998-DFF6C867F92D}">
      <dgm:prSet phldrT="[Text]"/>
      <dgm:spPr/>
      <dgm:t>
        <a:bodyPr/>
        <a:lstStyle/>
        <a:p>
          <a:r>
            <a:rPr lang="en-US" b="1" dirty="0">
              <a:solidFill>
                <a:schemeClr val="bg1"/>
              </a:solidFill>
            </a:rPr>
            <a:t>RPOs, Non-Metropolitan Officials</a:t>
          </a:r>
        </a:p>
      </dgm:t>
    </dgm:pt>
    <dgm:pt modelId="{615E8B41-8287-4E9F-86DF-6FDFD1483EA2}" type="parTrans" cxnId="{FE7C4D3B-A9ED-4F11-B10E-FBA29CA3CC3C}">
      <dgm:prSet/>
      <dgm:spPr/>
      <dgm:t>
        <a:bodyPr/>
        <a:lstStyle/>
        <a:p>
          <a:endParaRPr lang="en-US"/>
        </a:p>
      </dgm:t>
    </dgm:pt>
    <dgm:pt modelId="{E170BC15-AEFD-4A9E-A426-28C83A814478}" type="sibTrans" cxnId="{FE7C4D3B-A9ED-4F11-B10E-FBA29CA3CC3C}">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dgm:spPr>
      <dgm:t>
        <a:bodyPr/>
        <a:lstStyle/>
        <a:p>
          <a:endParaRPr lang="en-US"/>
        </a:p>
      </dgm:t>
      <dgm:extLst>
        <a:ext uri="{E40237B7-FDA0-4F09-8148-C483321AD2D9}">
          <dgm14:cNvPr xmlns:dgm14="http://schemas.microsoft.com/office/drawing/2010/diagram" id="0" name="" descr="Special routes of U.S. Route 1 - Wikipedia"/>
        </a:ext>
      </dgm:extLst>
    </dgm:pt>
    <dgm:pt modelId="{94E532F3-CEC0-44EA-A8A9-BF54CAD1CD66}">
      <dgm:prSet phldrT="[Text]"/>
      <dgm:spPr/>
      <dgm:t>
        <a:bodyPr/>
        <a:lstStyle/>
        <a:p>
          <a:r>
            <a:rPr lang="en-US" b="1" dirty="0">
              <a:solidFill>
                <a:schemeClr val="bg1"/>
              </a:solidFill>
            </a:rPr>
            <a:t>Business Community</a:t>
          </a:r>
        </a:p>
      </dgm:t>
    </dgm:pt>
    <dgm:pt modelId="{61166DB7-37E2-4148-B417-94904655355D}" type="parTrans" cxnId="{C38DDE9C-0F43-4930-9819-4C03B76CF104}">
      <dgm:prSet/>
      <dgm:spPr/>
      <dgm:t>
        <a:bodyPr/>
        <a:lstStyle/>
        <a:p>
          <a:endParaRPr lang="en-US"/>
        </a:p>
      </dgm:t>
    </dgm:pt>
    <dgm:pt modelId="{66E92C5E-52AB-454B-9A43-4578AD0DDEA5}" type="sibTrans" cxnId="{C38DDE9C-0F43-4930-9819-4C03B76CF104}">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2000" r="-22000"/>
          </a:stretch>
        </a:blipFill>
      </dgm:spPr>
      <dgm:t>
        <a:bodyPr/>
        <a:lstStyle/>
        <a:p>
          <a:endParaRPr lang="en-US"/>
        </a:p>
      </dgm:t>
      <dgm:extLst>
        <a:ext uri="{E40237B7-FDA0-4F09-8148-C483321AD2D9}">
          <dgm14:cNvPr xmlns:dgm14="http://schemas.microsoft.com/office/drawing/2010/diagram" id="0" name="" descr="&lt;strong&gt;Poland Spring&lt;/strong&gt; Water Direct Delivery Truck | &lt;strong&gt;Poland Spring&lt;/strong&gt; ..."/>
        </a:ext>
      </dgm:extLst>
    </dgm:pt>
    <dgm:pt modelId="{21278DD2-ACF1-48A0-9586-F9941F138DB8}">
      <dgm:prSet phldrT="[Text]"/>
      <dgm:spPr/>
      <dgm:t>
        <a:bodyPr/>
        <a:lstStyle/>
        <a:p>
          <a:r>
            <a:rPr lang="en-US" b="1" dirty="0">
              <a:solidFill>
                <a:schemeClr val="bg1"/>
              </a:solidFill>
            </a:rPr>
            <a:t>MPOs</a:t>
          </a:r>
        </a:p>
      </dgm:t>
    </dgm:pt>
    <dgm:pt modelId="{B2FDDFF3-D9FF-450A-AB19-5AC85F1836C3}" type="parTrans" cxnId="{71B528AC-F70B-423C-B1A4-E64CA2A52D29}">
      <dgm:prSet/>
      <dgm:spPr/>
      <dgm:t>
        <a:bodyPr/>
        <a:lstStyle/>
        <a:p>
          <a:endParaRPr lang="en-US"/>
        </a:p>
      </dgm:t>
    </dgm:pt>
    <dgm:pt modelId="{7FD6DDF8-D762-45DD-AC83-7090B7282403}" type="sibTrans" cxnId="{71B528AC-F70B-423C-B1A4-E64CA2A52D29}">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0" r="-20000"/>
          </a:stretch>
        </a:blipFill>
      </dgm:spPr>
      <dgm:t>
        <a:bodyPr/>
        <a:lstStyle/>
        <a:p>
          <a:endParaRPr lang="en-US"/>
        </a:p>
      </dgm:t>
      <dgm:extLst>
        <a:ext uri="{E40237B7-FDA0-4F09-8148-C483321AD2D9}">
          <dgm14:cNvPr xmlns:dgm14="http://schemas.microsoft.com/office/drawing/2010/diagram" id="0" name="" descr="File:Gulf Worldwide DPI Product &lt;strong&gt;Presentation&lt;/strong&gt;.jpg"/>
        </a:ext>
      </dgm:extLst>
    </dgm:pt>
    <dgm:pt modelId="{E5540E28-8826-478B-A787-6613AF90AA58}">
      <dgm:prSet/>
      <dgm:spPr/>
      <dgm:t>
        <a:bodyPr/>
        <a:lstStyle/>
        <a:p>
          <a:r>
            <a:rPr lang="en-US" b="1" dirty="0">
              <a:solidFill>
                <a:schemeClr val="bg1"/>
              </a:solidFill>
            </a:rPr>
            <a:t>Private Providers of Transportation</a:t>
          </a:r>
        </a:p>
      </dgm:t>
    </dgm:pt>
    <dgm:pt modelId="{37A61804-8973-41B7-8F40-CC15602922F0}" type="parTrans" cxnId="{8D4386AD-6A92-4011-B09B-FC75EE732195}">
      <dgm:prSet/>
      <dgm:spPr/>
      <dgm:t>
        <a:bodyPr/>
        <a:lstStyle/>
        <a:p>
          <a:endParaRPr lang="en-US"/>
        </a:p>
      </dgm:t>
    </dgm:pt>
    <dgm:pt modelId="{F9AC2F95-585C-4471-90F9-FF04EA9DA984}" type="sibTrans" cxnId="{8D4386AD-6A92-4011-B09B-FC75EE732195}">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dgm:spPr>
      <dgm:t>
        <a:bodyPr/>
        <a:lstStyle/>
        <a:p>
          <a:endParaRPr lang="en-US"/>
        </a:p>
      </dgm:t>
      <dgm:extLst/>
    </dgm:pt>
    <dgm:pt modelId="{4E6359F0-5ED5-4949-9480-2DA90F808F70}">
      <dgm:prSet/>
      <dgm:spPr/>
      <dgm:t>
        <a:bodyPr/>
        <a:lstStyle/>
        <a:p>
          <a:r>
            <a:rPr lang="en-US" b="1" dirty="0">
              <a:solidFill>
                <a:schemeClr val="bg1"/>
              </a:solidFill>
            </a:rPr>
            <a:t>Providers and Users of Public Transportation</a:t>
          </a:r>
        </a:p>
      </dgm:t>
    </dgm:pt>
    <dgm:pt modelId="{B8A32F39-FC4E-4777-9238-15CCC5098DE9}" type="parTrans" cxnId="{42B636BA-3361-47C5-B709-B284F038480A}">
      <dgm:prSet/>
      <dgm:spPr/>
      <dgm:t>
        <a:bodyPr/>
        <a:lstStyle/>
        <a:p>
          <a:endParaRPr lang="en-US"/>
        </a:p>
      </dgm:t>
    </dgm:pt>
    <dgm:pt modelId="{5FF8B8F7-3C48-4050-BB25-24B67960BBD9}" type="sibTrans" cxnId="{42B636BA-3361-47C5-B709-B284F038480A}">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7000" r="-7000"/>
          </a:stretch>
        </a:blipFill>
      </dgm:spPr>
      <dgm:t>
        <a:bodyPr/>
        <a:lstStyle/>
        <a:p>
          <a:endParaRPr lang="en-US"/>
        </a:p>
      </dgm:t>
      <dgm:extLst>
        <a:ext uri="{E40237B7-FDA0-4F09-8148-C483321AD2D9}">
          <dgm14:cNvPr xmlns:dgm14="http://schemas.microsoft.com/office/drawing/2010/diagram" id="0" name="" descr="Greater &lt;strong&gt;Portland&lt;/strong&gt; Metro &lt;strong&gt;Bus&lt;/strong&gt; - Wikipedia"/>
        </a:ext>
      </dgm:extLst>
    </dgm:pt>
    <dgm:pt modelId="{E06E1AB1-6361-4684-9D3C-0ECB5FDF7DAD}">
      <dgm:prSet/>
      <dgm:spPr/>
      <dgm:t>
        <a:bodyPr/>
        <a:lstStyle/>
        <a:p>
          <a:r>
            <a:rPr lang="en-US" b="1" dirty="0">
              <a:solidFill>
                <a:schemeClr val="bg1"/>
              </a:solidFill>
            </a:rPr>
            <a:t>Ports, Freight Shippers</a:t>
          </a:r>
        </a:p>
      </dgm:t>
    </dgm:pt>
    <dgm:pt modelId="{AF4B970D-FECD-4082-AB6D-DFF04B2F9743}" type="parTrans" cxnId="{AB67A3AC-41D5-4229-A72B-5804B9CAB88A}">
      <dgm:prSet/>
      <dgm:spPr/>
      <dgm:t>
        <a:bodyPr/>
        <a:lstStyle/>
        <a:p>
          <a:endParaRPr lang="en-US"/>
        </a:p>
      </dgm:t>
    </dgm:pt>
    <dgm:pt modelId="{AE940C82-B015-4FE4-A0B0-AC2443874C51}" type="sibTrans" cxnId="{AB67A3AC-41D5-4229-A72B-5804B9CAB88A}">
      <dgm:prSet/>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14000" r="-14000"/>
          </a:stretch>
        </a:blipFill>
      </dgm:spPr>
      <dgm:t>
        <a:bodyPr/>
        <a:lstStyle/>
        <a:p>
          <a:endParaRPr lang="en-US"/>
        </a:p>
      </dgm:t>
      <dgm:extLst>
        <a:ext uri="{E40237B7-FDA0-4F09-8148-C483321AD2D9}">
          <dgm14:cNvPr xmlns:dgm14="http://schemas.microsoft.com/office/drawing/2010/diagram" id="0" name="" descr="&lt;strong&gt;Portland, Maine&lt;/strong&gt;, USA pictures, free use image, 1214-14-3 ..."/>
        </a:ext>
      </dgm:extLst>
    </dgm:pt>
    <dgm:pt modelId="{80F7861E-DC2A-4AB4-9992-84A2AFF3AC14}">
      <dgm:prSet/>
      <dgm:spPr/>
      <dgm:t>
        <a:bodyPr/>
        <a:lstStyle/>
        <a:p>
          <a:r>
            <a:rPr lang="en-US" b="1" dirty="0">
              <a:solidFill>
                <a:schemeClr val="bg1"/>
              </a:solidFill>
            </a:rPr>
            <a:t>State Agencies</a:t>
          </a:r>
        </a:p>
      </dgm:t>
    </dgm:pt>
    <dgm:pt modelId="{A16F5443-ADE7-41AB-9E61-56D0CD4D1068}" type="parTrans" cxnId="{163C6A8F-4619-4A96-A478-99A0D45A2535}">
      <dgm:prSet/>
      <dgm:spPr/>
      <dgm:t>
        <a:bodyPr/>
        <a:lstStyle/>
        <a:p>
          <a:endParaRPr lang="en-US"/>
        </a:p>
      </dgm:t>
    </dgm:pt>
    <dgm:pt modelId="{99B401E6-80A6-4AD6-A7BB-5AD50E0BB5C9}" type="sibTrans" cxnId="{163C6A8F-4619-4A96-A478-99A0D45A2535}">
      <dgm:prSet/>
      <dgm:spPr>
        <a:blipFill>
          <a:blip xmlns:r="http://schemas.openxmlformats.org/officeDocument/2006/relationships" r:embed="rId7">
            <a:extLst>
              <a:ext uri="{28A0092B-C50C-407E-A947-70E740481C1C}">
                <a14:useLocalDpi xmlns:a14="http://schemas.microsoft.com/office/drawing/2010/main" val="0"/>
              </a:ext>
            </a:extLst>
          </a:blip>
          <a:srcRect/>
          <a:stretch>
            <a:fillRect t="-8000" b="-8000"/>
          </a:stretch>
        </a:blipFill>
      </dgm:spPr>
      <dgm:t>
        <a:bodyPr/>
        <a:lstStyle/>
        <a:p>
          <a:endParaRPr lang="en-US"/>
        </a:p>
      </dgm:t>
      <dgm:extLst>
        <a:ext uri="{E40237B7-FDA0-4F09-8148-C483321AD2D9}">
          <dgm14:cNvPr xmlns:dgm14="http://schemas.microsoft.com/office/drawing/2010/diagram" id="0" name="" descr="&lt;strong&gt;State of Maine&lt;/strong&gt; Foreclosure Resource Links | Mandelman Matters"/>
        </a:ext>
      </dgm:extLst>
    </dgm:pt>
    <dgm:pt modelId="{C254ED68-902C-4B0B-974F-5EDBC33A6503}">
      <dgm:prSet/>
      <dgm:spPr/>
      <dgm:t>
        <a:bodyPr/>
        <a:lstStyle/>
        <a:p>
          <a:r>
            <a:rPr lang="en-US" b="1" dirty="0">
              <a:solidFill>
                <a:schemeClr val="bg1"/>
              </a:solidFill>
            </a:rPr>
            <a:t>Tribal Governments</a:t>
          </a:r>
        </a:p>
      </dgm:t>
    </dgm:pt>
    <dgm:pt modelId="{266B5C11-B15B-4CCC-AB52-F29957CD4623}" type="parTrans" cxnId="{3511E068-3F61-4F8D-BF4A-6ABF407FD70F}">
      <dgm:prSet/>
      <dgm:spPr/>
      <dgm:t>
        <a:bodyPr/>
        <a:lstStyle/>
        <a:p>
          <a:endParaRPr lang="en-US"/>
        </a:p>
      </dgm:t>
    </dgm:pt>
    <dgm:pt modelId="{BC0A83EC-269F-4F85-9895-3062F03F2DE5}" type="sibTrans" cxnId="{3511E068-3F61-4F8D-BF4A-6ABF407FD70F}">
      <dgm:prSet/>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14000" r="-14000"/>
          </a:stretch>
        </a:blipFill>
      </dgm:spPr>
      <dgm:t>
        <a:bodyPr/>
        <a:lstStyle/>
        <a:p>
          <a:endParaRPr lang="en-US"/>
        </a:p>
      </dgm:t>
      <dgm:extLst>
        <a:ext uri="{E40237B7-FDA0-4F09-8148-C483321AD2D9}">
          <dgm14:cNvPr xmlns:dgm14="http://schemas.microsoft.com/office/drawing/2010/diagram" id="0" name="" descr="File:Flag of Western Abenaki.svg - Wikimedia Commons"/>
        </a:ext>
      </dgm:extLst>
    </dgm:pt>
    <dgm:pt modelId="{A09D41E9-B3B1-4DDD-A4C7-2CCBE25336AF}" type="pres">
      <dgm:prSet presAssocID="{FF7DF3B7-60ED-490F-B443-B3C7E008EA60}" presName="Name0" presStyleCnt="0">
        <dgm:presLayoutVars>
          <dgm:chMax val="21"/>
          <dgm:chPref val="21"/>
        </dgm:presLayoutVars>
      </dgm:prSet>
      <dgm:spPr/>
    </dgm:pt>
    <dgm:pt modelId="{DE060B6D-BC8B-43D8-9D06-AD7698A8BCED}" type="pres">
      <dgm:prSet presAssocID="{F48D2458-AE54-4269-9998-DFF6C867F92D}" presName="text1" presStyleCnt="0"/>
      <dgm:spPr/>
    </dgm:pt>
    <dgm:pt modelId="{1B84DCE5-CAD9-4122-A7C3-30B1C481D68B}" type="pres">
      <dgm:prSet presAssocID="{F48D2458-AE54-4269-9998-DFF6C867F92D}" presName="textRepeatNode" presStyleLbl="alignNode1" presStyleIdx="0" presStyleCnt="8">
        <dgm:presLayoutVars>
          <dgm:chMax val="0"/>
          <dgm:chPref val="0"/>
          <dgm:bulletEnabled val="1"/>
        </dgm:presLayoutVars>
      </dgm:prSet>
      <dgm:spPr/>
    </dgm:pt>
    <dgm:pt modelId="{DAF75E6B-4CDA-4480-A4B1-3803B4B2C710}" type="pres">
      <dgm:prSet presAssocID="{F48D2458-AE54-4269-9998-DFF6C867F92D}" presName="textaccent1" presStyleCnt="0"/>
      <dgm:spPr/>
    </dgm:pt>
    <dgm:pt modelId="{555008D6-8A37-4B76-9700-8A361828DBFD}" type="pres">
      <dgm:prSet presAssocID="{F48D2458-AE54-4269-9998-DFF6C867F92D}" presName="accentRepeatNode" presStyleLbl="solidAlignAcc1" presStyleIdx="0" presStyleCnt="16"/>
      <dgm:spPr/>
    </dgm:pt>
    <dgm:pt modelId="{47C8DA9A-A448-4710-9E0C-175F3DD7C8F4}" type="pres">
      <dgm:prSet presAssocID="{E170BC15-AEFD-4A9E-A426-28C83A814478}" presName="image1" presStyleCnt="0"/>
      <dgm:spPr/>
    </dgm:pt>
    <dgm:pt modelId="{5C1EA138-BD49-4F12-8D9D-2387770E9A33}" type="pres">
      <dgm:prSet presAssocID="{E170BC15-AEFD-4A9E-A426-28C83A814478}" presName="imageRepeatNode" presStyleLbl="alignAcc1" presStyleIdx="0" presStyleCnt="8"/>
      <dgm:spPr/>
    </dgm:pt>
    <dgm:pt modelId="{F627E703-AF9C-47DE-BAE8-A65DF09912B8}" type="pres">
      <dgm:prSet presAssocID="{E170BC15-AEFD-4A9E-A426-28C83A814478}" presName="imageaccent1" presStyleCnt="0"/>
      <dgm:spPr/>
    </dgm:pt>
    <dgm:pt modelId="{36FFC1AE-4B2F-47C5-8489-84C89C374A62}" type="pres">
      <dgm:prSet presAssocID="{E170BC15-AEFD-4A9E-A426-28C83A814478}" presName="accentRepeatNode" presStyleLbl="solidAlignAcc1" presStyleIdx="1" presStyleCnt="16"/>
      <dgm:spPr/>
    </dgm:pt>
    <dgm:pt modelId="{F7CEE686-EE2C-42C1-836E-3816ABE5E9E4}" type="pres">
      <dgm:prSet presAssocID="{80F7861E-DC2A-4AB4-9992-84A2AFF3AC14}" presName="text2" presStyleCnt="0"/>
      <dgm:spPr/>
    </dgm:pt>
    <dgm:pt modelId="{D8C4CC94-7C39-4AF6-8EB0-28137CCAAECA}" type="pres">
      <dgm:prSet presAssocID="{80F7861E-DC2A-4AB4-9992-84A2AFF3AC14}" presName="textRepeatNode" presStyleLbl="alignNode1" presStyleIdx="1" presStyleCnt="8">
        <dgm:presLayoutVars>
          <dgm:chMax val="0"/>
          <dgm:chPref val="0"/>
          <dgm:bulletEnabled val="1"/>
        </dgm:presLayoutVars>
      </dgm:prSet>
      <dgm:spPr/>
    </dgm:pt>
    <dgm:pt modelId="{A20DE6B3-0614-43E8-81F2-E76027D9B856}" type="pres">
      <dgm:prSet presAssocID="{80F7861E-DC2A-4AB4-9992-84A2AFF3AC14}" presName="textaccent2" presStyleCnt="0"/>
      <dgm:spPr/>
    </dgm:pt>
    <dgm:pt modelId="{33F93A36-AE46-405D-89F1-D09FA7F46A23}" type="pres">
      <dgm:prSet presAssocID="{80F7861E-DC2A-4AB4-9992-84A2AFF3AC14}" presName="accentRepeatNode" presStyleLbl="solidAlignAcc1" presStyleIdx="2" presStyleCnt="16"/>
      <dgm:spPr/>
    </dgm:pt>
    <dgm:pt modelId="{36F37D67-0A84-4774-A8EB-C16774500305}" type="pres">
      <dgm:prSet presAssocID="{99B401E6-80A6-4AD6-A7BB-5AD50E0BB5C9}" presName="image2" presStyleCnt="0"/>
      <dgm:spPr/>
    </dgm:pt>
    <dgm:pt modelId="{933A59C6-607D-4FF0-87C3-8BFC74082630}" type="pres">
      <dgm:prSet presAssocID="{99B401E6-80A6-4AD6-A7BB-5AD50E0BB5C9}" presName="imageRepeatNode" presStyleLbl="alignAcc1" presStyleIdx="1" presStyleCnt="8"/>
      <dgm:spPr/>
    </dgm:pt>
    <dgm:pt modelId="{FD2459D9-7990-4784-B610-2F166F8B99FD}" type="pres">
      <dgm:prSet presAssocID="{99B401E6-80A6-4AD6-A7BB-5AD50E0BB5C9}" presName="imageaccent2" presStyleCnt="0"/>
      <dgm:spPr/>
    </dgm:pt>
    <dgm:pt modelId="{D55D8E7C-4A48-49A0-A6AE-C38CB63A7F72}" type="pres">
      <dgm:prSet presAssocID="{99B401E6-80A6-4AD6-A7BB-5AD50E0BB5C9}" presName="accentRepeatNode" presStyleLbl="solidAlignAcc1" presStyleIdx="3" presStyleCnt="16"/>
      <dgm:spPr/>
    </dgm:pt>
    <dgm:pt modelId="{06A7655C-2EFF-40CB-9018-96C130726E73}" type="pres">
      <dgm:prSet presAssocID="{E5540E28-8826-478B-A787-6613AF90AA58}" presName="text3" presStyleCnt="0"/>
      <dgm:spPr/>
    </dgm:pt>
    <dgm:pt modelId="{2419BA19-8884-4C99-8FE3-8D8351212519}" type="pres">
      <dgm:prSet presAssocID="{E5540E28-8826-478B-A787-6613AF90AA58}" presName="textRepeatNode" presStyleLbl="alignNode1" presStyleIdx="2" presStyleCnt="8">
        <dgm:presLayoutVars>
          <dgm:chMax val="0"/>
          <dgm:chPref val="0"/>
          <dgm:bulletEnabled val="1"/>
        </dgm:presLayoutVars>
      </dgm:prSet>
      <dgm:spPr/>
    </dgm:pt>
    <dgm:pt modelId="{30FCEB07-3001-43AF-BDD3-D9FC4D1D2283}" type="pres">
      <dgm:prSet presAssocID="{E5540E28-8826-478B-A787-6613AF90AA58}" presName="textaccent3" presStyleCnt="0"/>
      <dgm:spPr/>
    </dgm:pt>
    <dgm:pt modelId="{84E84EEE-9AA6-4FA2-B82C-FDA6E26FC702}" type="pres">
      <dgm:prSet presAssocID="{E5540E28-8826-478B-A787-6613AF90AA58}" presName="accentRepeatNode" presStyleLbl="solidAlignAcc1" presStyleIdx="4" presStyleCnt="16"/>
      <dgm:spPr/>
    </dgm:pt>
    <dgm:pt modelId="{41470AB0-A37C-4FED-B09C-57E7314B98C2}" type="pres">
      <dgm:prSet presAssocID="{F9AC2F95-585C-4471-90F9-FF04EA9DA984}" presName="image3" presStyleCnt="0"/>
      <dgm:spPr/>
    </dgm:pt>
    <dgm:pt modelId="{6825B20F-8A48-4FD4-8730-A3F458FEA253}" type="pres">
      <dgm:prSet presAssocID="{F9AC2F95-585C-4471-90F9-FF04EA9DA984}" presName="imageRepeatNode" presStyleLbl="alignAcc1" presStyleIdx="2" presStyleCnt="8"/>
      <dgm:spPr/>
    </dgm:pt>
    <dgm:pt modelId="{FEA57930-E5F3-4648-834F-3ABD410EC69A}" type="pres">
      <dgm:prSet presAssocID="{F9AC2F95-585C-4471-90F9-FF04EA9DA984}" presName="imageaccent3" presStyleCnt="0"/>
      <dgm:spPr/>
    </dgm:pt>
    <dgm:pt modelId="{C4385278-CD93-41BD-8DE0-C71A1D17DE17}" type="pres">
      <dgm:prSet presAssocID="{F9AC2F95-585C-4471-90F9-FF04EA9DA984}" presName="accentRepeatNode" presStyleLbl="solidAlignAcc1" presStyleIdx="5" presStyleCnt="16"/>
      <dgm:spPr/>
    </dgm:pt>
    <dgm:pt modelId="{8FB5FB7A-C07C-4EB3-8D44-08C263BDF616}" type="pres">
      <dgm:prSet presAssocID="{4E6359F0-5ED5-4949-9480-2DA90F808F70}" presName="text4" presStyleCnt="0"/>
      <dgm:spPr/>
    </dgm:pt>
    <dgm:pt modelId="{D0EB5C35-B200-4F06-8AFD-EF4630399E7A}" type="pres">
      <dgm:prSet presAssocID="{4E6359F0-5ED5-4949-9480-2DA90F808F70}" presName="textRepeatNode" presStyleLbl="alignNode1" presStyleIdx="3" presStyleCnt="8">
        <dgm:presLayoutVars>
          <dgm:chMax val="0"/>
          <dgm:chPref val="0"/>
          <dgm:bulletEnabled val="1"/>
        </dgm:presLayoutVars>
      </dgm:prSet>
      <dgm:spPr/>
    </dgm:pt>
    <dgm:pt modelId="{536DDE6B-4300-4DDB-936F-40E2E11F94F3}" type="pres">
      <dgm:prSet presAssocID="{4E6359F0-5ED5-4949-9480-2DA90F808F70}" presName="textaccent4" presStyleCnt="0"/>
      <dgm:spPr/>
    </dgm:pt>
    <dgm:pt modelId="{FC1E9C17-80DA-428B-B5C7-09FA1761A06B}" type="pres">
      <dgm:prSet presAssocID="{4E6359F0-5ED5-4949-9480-2DA90F808F70}" presName="accentRepeatNode" presStyleLbl="solidAlignAcc1" presStyleIdx="6" presStyleCnt="16"/>
      <dgm:spPr/>
    </dgm:pt>
    <dgm:pt modelId="{0038BCE0-7728-45C9-8F58-74E084AA9AD9}" type="pres">
      <dgm:prSet presAssocID="{5FF8B8F7-3C48-4050-BB25-24B67960BBD9}" presName="image4" presStyleCnt="0"/>
      <dgm:spPr/>
    </dgm:pt>
    <dgm:pt modelId="{23200AE4-482C-411F-AF1F-B434A6E5AF60}" type="pres">
      <dgm:prSet presAssocID="{5FF8B8F7-3C48-4050-BB25-24B67960BBD9}" presName="imageRepeatNode" presStyleLbl="alignAcc1" presStyleIdx="3" presStyleCnt="8"/>
      <dgm:spPr/>
    </dgm:pt>
    <dgm:pt modelId="{DF001812-857E-4637-823F-E5C216E55BAB}" type="pres">
      <dgm:prSet presAssocID="{5FF8B8F7-3C48-4050-BB25-24B67960BBD9}" presName="imageaccent4" presStyleCnt="0"/>
      <dgm:spPr/>
    </dgm:pt>
    <dgm:pt modelId="{DFB7A58A-5CDE-4A82-AEC3-2670E3F79C76}" type="pres">
      <dgm:prSet presAssocID="{5FF8B8F7-3C48-4050-BB25-24B67960BBD9}" presName="accentRepeatNode" presStyleLbl="solidAlignAcc1" presStyleIdx="7" presStyleCnt="16"/>
      <dgm:spPr/>
    </dgm:pt>
    <dgm:pt modelId="{4076AD61-A59F-411C-920E-111ECE4B379A}" type="pres">
      <dgm:prSet presAssocID="{E06E1AB1-6361-4684-9D3C-0ECB5FDF7DAD}" presName="text5" presStyleCnt="0"/>
      <dgm:spPr/>
    </dgm:pt>
    <dgm:pt modelId="{04E81779-17CE-4EF9-A84C-84BDBBBEE129}" type="pres">
      <dgm:prSet presAssocID="{E06E1AB1-6361-4684-9D3C-0ECB5FDF7DAD}" presName="textRepeatNode" presStyleLbl="alignNode1" presStyleIdx="4" presStyleCnt="8">
        <dgm:presLayoutVars>
          <dgm:chMax val="0"/>
          <dgm:chPref val="0"/>
          <dgm:bulletEnabled val="1"/>
        </dgm:presLayoutVars>
      </dgm:prSet>
      <dgm:spPr/>
    </dgm:pt>
    <dgm:pt modelId="{0002A211-8584-414E-B240-863F7E633111}" type="pres">
      <dgm:prSet presAssocID="{E06E1AB1-6361-4684-9D3C-0ECB5FDF7DAD}" presName="textaccent5" presStyleCnt="0"/>
      <dgm:spPr/>
    </dgm:pt>
    <dgm:pt modelId="{4FDA43C6-268A-43AC-B913-F55E2EE577ED}" type="pres">
      <dgm:prSet presAssocID="{E06E1AB1-6361-4684-9D3C-0ECB5FDF7DAD}" presName="accentRepeatNode" presStyleLbl="solidAlignAcc1" presStyleIdx="8" presStyleCnt="16"/>
      <dgm:spPr/>
    </dgm:pt>
    <dgm:pt modelId="{A6AC02F5-A914-4FA2-8D59-8C908B693D76}" type="pres">
      <dgm:prSet presAssocID="{AE940C82-B015-4FE4-A0B0-AC2443874C51}" presName="image5" presStyleCnt="0"/>
      <dgm:spPr/>
    </dgm:pt>
    <dgm:pt modelId="{9D8F0CA8-6149-4E85-B272-9BD5FA63D095}" type="pres">
      <dgm:prSet presAssocID="{AE940C82-B015-4FE4-A0B0-AC2443874C51}" presName="imageRepeatNode" presStyleLbl="alignAcc1" presStyleIdx="4" presStyleCnt="8"/>
      <dgm:spPr/>
    </dgm:pt>
    <dgm:pt modelId="{3D956C0E-8011-4112-8CFC-D09C54F66540}" type="pres">
      <dgm:prSet presAssocID="{AE940C82-B015-4FE4-A0B0-AC2443874C51}" presName="imageaccent5" presStyleCnt="0"/>
      <dgm:spPr/>
    </dgm:pt>
    <dgm:pt modelId="{9023463B-FA2A-481B-83BA-4C0D5922682D}" type="pres">
      <dgm:prSet presAssocID="{AE940C82-B015-4FE4-A0B0-AC2443874C51}" presName="accentRepeatNode" presStyleLbl="solidAlignAcc1" presStyleIdx="9" presStyleCnt="16"/>
      <dgm:spPr/>
    </dgm:pt>
    <dgm:pt modelId="{C474DA8F-27DD-4AA0-8BAF-C50A3F8C6A81}" type="pres">
      <dgm:prSet presAssocID="{94E532F3-CEC0-44EA-A8A9-BF54CAD1CD66}" presName="text6" presStyleCnt="0"/>
      <dgm:spPr/>
    </dgm:pt>
    <dgm:pt modelId="{4185FE42-80DA-48F6-9A34-1DFA321772E7}" type="pres">
      <dgm:prSet presAssocID="{94E532F3-CEC0-44EA-A8A9-BF54CAD1CD66}" presName="textRepeatNode" presStyleLbl="alignNode1" presStyleIdx="5" presStyleCnt="8">
        <dgm:presLayoutVars>
          <dgm:chMax val="0"/>
          <dgm:chPref val="0"/>
          <dgm:bulletEnabled val="1"/>
        </dgm:presLayoutVars>
      </dgm:prSet>
      <dgm:spPr/>
    </dgm:pt>
    <dgm:pt modelId="{E3D06D13-590B-40FE-80A6-056C1EA1900E}" type="pres">
      <dgm:prSet presAssocID="{94E532F3-CEC0-44EA-A8A9-BF54CAD1CD66}" presName="textaccent6" presStyleCnt="0"/>
      <dgm:spPr/>
    </dgm:pt>
    <dgm:pt modelId="{824437ED-7708-475A-A1C4-BCED7F9551EE}" type="pres">
      <dgm:prSet presAssocID="{94E532F3-CEC0-44EA-A8A9-BF54CAD1CD66}" presName="accentRepeatNode" presStyleLbl="solidAlignAcc1" presStyleIdx="10" presStyleCnt="16"/>
      <dgm:spPr/>
    </dgm:pt>
    <dgm:pt modelId="{8F6FD281-9D9F-4997-A22D-51F8E272FBAC}" type="pres">
      <dgm:prSet presAssocID="{66E92C5E-52AB-454B-9A43-4578AD0DDEA5}" presName="image6" presStyleCnt="0"/>
      <dgm:spPr/>
    </dgm:pt>
    <dgm:pt modelId="{07C35E34-CDD6-4917-99F1-46BE0D329612}" type="pres">
      <dgm:prSet presAssocID="{66E92C5E-52AB-454B-9A43-4578AD0DDEA5}" presName="imageRepeatNode" presStyleLbl="alignAcc1" presStyleIdx="5" presStyleCnt="8"/>
      <dgm:spPr/>
    </dgm:pt>
    <dgm:pt modelId="{C3F2D59F-F6D3-462D-8A97-A9304DA3F43B}" type="pres">
      <dgm:prSet presAssocID="{66E92C5E-52AB-454B-9A43-4578AD0DDEA5}" presName="imageaccent6" presStyleCnt="0"/>
      <dgm:spPr/>
    </dgm:pt>
    <dgm:pt modelId="{067A0897-9131-4520-93D2-E6A26FC950AB}" type="pres">
      <dgm:prSet presAssocID="{66E92C5E-52AB-454B-9A43-4578AD0DDEA5}" presName="accentRepeatNode" presStyleLbl="solidAlignAcc1" presStyleIdx="11" presStyleCnt="16"/>
      <dgm:spPr/>
    </dgm:pt>
    <dgm:pt modelId="{3D4DAE25-3C81-4112-8DE8-323904DE9C72}" type="pres">
      <dgm:prSet presAssocID="{C254ED68-902C-4B0B-974F-5EDBC33A6503}" presName="text7" presStyleCnt="0"/>
      <dgm:spPr/>
    </dgm:pt>
    <dgm:pt modelId="{D67295FE-5D4A-4500-8CE5-BE25B14B5192}" type="pres">
      <dgm:prSet presAssocID="{C254ED68-902C-4B0B-974F-5EDBC33A6503}" presName="textRepeatNode" presStyleLbl="alignNode1" presStyleIdx="6" presStyleCnt="8">
        <dgm:presLayoutVars>
          <dgm:chMax val="0"/>
          <dgm:chPref val="0"/>
          <dgm:bulletEnabled val="1"/>
        </dgm:presLayoutVars>
      </dgm:prSet>
      <dgm:spPr/>
    </dgm:pt>
    <dgm:pt modelId="{0056E9BE-9243-4BCA-A628-47CA71892793}" type="pres">
      <dgm:prSet presAssocID="{C254ED68-902C-4B0B-974F-5EDBC33A6503}" presName="textaccent7" presStyleCnt="0"/>
      <dgm:spPr/>
    </dgm:pt>
    <dgm:pt modelId="{D75EF9D5-FF82-4A8E-ACA6-A26BD203260B}" type="pres">
      <dgm:prSet presAssocID="{C254ED68-902C-4B0B-974F-5EDBC33A6503}" presName="accentRepeatNode" presStyleLbl="solidAlignAcc1" presStyleIdx="12" presStyleCnt="16"/>
      <dgm:spPr/>
    </dgm:pt>
    <dgm:pt modelId="{F06530A6-9045-4DE9-B288-5FA6ADE4D091}" type="pres">
      <dgm:prSet presAssocID="{BC0A83EC-269F-4F85-9895-3062F03F2DE5}" presName="image7" presStyleCnt="0"/>
      <dgm:spPr/>
    </dgm:pt>
    <dgm:pt modelId="{F955B01E-105D-4C47-B79A-704035B47B87}" type="pres">
      <dgm:prSet presAssocID="{BC0A83EC-269F-4F85-9895-3062F03F2DE5}" presName="imageRepeatNode" presStyleLbl="alignAcc1" presStyleIdx="6" presStyleCnt="8"/>
      <dgm:spPr/>
    </dgm:pt>
    <dgm:pt modelId="{E289EB5A-9AB8-434B-8BF3-CF57A396C1B4}" type="pres">
      <dgm:prSet presAssocID="{BC0A83EC-269F-4F85-9895-3062F03F2DE5}" presName="imageaccent7" presStyleCnt="0"/>
      <dgm:spPr/>
    </dgm:pt>
    <dgm:pt modelId="{79E61D53-99E2-4919-A01D-F658EB508204}" type="pres">
      <dgm:prSet presAssocID="{BC0A83EC-269F-4F85-9895-3062F03F2DE5}" presName="accentRepeatNode" presStyleLbl="solidAlignAcc1" presStyleIdx="13" presStyleCnt="16"/>
      <dgm:spPr/>
    </dgm:pt>
    <dgm:pt modelId="{BF83FE45-0F0B-4969-B2C6-1C2860DE32BF}" type="pres">
      <dgm:prSet presAssocID="{21278DD2-ACF1-48A0-9586-F9941F138DB8}" presName="text8" presStyleCnt="0"/>
      <dgm:spPr/>
    </dgm:pt>
    <dgm:pt modelId="{3F566114-1B22-4588-9C52-A8B49D73C46F}" type="pres">
      <dgm:prSet presAssocID="{21278DD2-ACF1-48A0-9586-F9941F138DB8}" presName="textRepeatNode" presStyleLbl="alignNode1" presStyleIdx="7" presStyleCnt="8">
        <dgm:presLayoutVars>
          <dgm:chMax val="0"/>
          <dgm:chPref val="0"/>
          <dgm:bulletEnabled val="1"/>
        </dgm:presLayoutVars>
      </dgm:prSet>
      <dgm:spPr/>
    </dgm:pt>
    <dgm:pt modelId="{07C0465A-8510-4FD1-B011-48FDBFB281BA}" type="pres">
      <dgm:prSet presAssocID="{21278DD2-ACF1-48A0-9586-F9941F138DB8}" presName="textaccent8" presStyleCnt="0"/>
      <dgm:spPr/>
    </dgm:pt>
    <dgm:pt modelId="{EF05C312-51D6-48D6-9565-E724BA72A4AD}" type="pres">
      <dgm:prSet presAssocID="{21278DD2-ACF1-48A0-9586-F9941F138DB8}" presName="accentRepeatNode" presStyleLbl="solidAlignAcc1" presStyleIdx="14" presStyleCnt="16"/>
      <dgm:spPr/>
    </dgm:pt>
    <dgm:pt modelId="{354F5575-532D-4439-9E4F-2700E11B048B}" type="pres">
      <dgm:prSet presAssocID="{7FD6DDF8-D762-45DD-AC83-7090B7282403}" presName="image8" presStyleCnt="0"/>
      <dgm:spPr/>
    </dgm:pt>
    <dgm:pt modelId="{20698F66-D047-4A09-81F6-C9CB313BCA7C}" type="pres">
      <dgm:prSet presAssocID="{7FD6DDF8-D762-45DD-AC83-7090B7282403}" presName="imageRepeatNode" presStyleLbl="alignAcc1" presStyleIdx="7" presStyleCnt="8"/>
      <dgm:spPr/>
    </dgm:pt>
    <dgm:pt modelId="{D91CD477-1CD9-483E-A7AD-1D16EF756423}" type="pres">
      <dgm:prSet presAssocID="{7FD6DDF8-D762-45DD-AC83-7090B7282403}" presName="imageaccent8" presStyleCnt="0"/>
      <dgm:spPr/>
    </dgm:pt>
    <dgm:pt modelId="{179839DE-BEF4-4385-A980-20390B918150}" type="pres">
      <dgm:prSet presAssocID="{7FD6DDF8-D762-45DD-AC83-7090B7282403}" presName="accentRepeatNode" presStyleLbl="solidAlignAcc1" presStyleIdx="15" presStyleCnt="16"/>
      <dgm:spPr/>
    </dgm:pt>
  </dgm:ptLst>
  <dgm:cxnLst>
    <dgm:cxn modelId="{692E5A05-1FCA-420F-B474-E895939171D1}" type="presOf" srcId="{BC0A83EC-269F-4F85-9895-3062F03F2DE5}" destId="{F955B01E-105D-4C47-B79A-704035B47B87}" srcOrd="0" destOrd="0" presId="urn:microsoft.com/office/officeart/2008/layout/HexagonCluster"/>
    <dgm:cxn modelId="{CCD81913-4112-4C96-A447-0E3C5B1C41FF}" type="presOf" srcId="{AE940C82-B015-4FE4-A0B0-AC2443874C51}" destId="{9D8F0CA8-6149-4E85-B272-9BD5FA63D095}" srcOrd="0" destOrd="0" presId="urn:microsoft.com/office/officeart/2008/layout/HexagonCluster"/>
    <dgm:cxn modelId="{F69DEE20-F929-4F72-9839-07105AD04584}" type="presOf" srcId="{94E532F3-CEC0-44EA-A8A9-BF54CAD1CD66}" destId="{4185FE42-80DA-48F6-9A34-1DFA321772E7}" srcOrd="0" destOrd="0" presId="urn:microsoft.com/office/officeart/2008/layout/HexagonCluster"/>
    <dgm:cxn modelId="{E8D78C26-4609-4B87-A66D-FEEC6965B93E}" type="presOf" srcId="{E5540E28-8826-478B-A787-6613AF90AA58}" destId="{2419BA19-8884-4C99-8FE3-8D8351212519}" srcOrd="0" destOrd="0" presId="urn:microsoft.com/office/officeart/2008/layout/HexagonCluster"/>
    <dgm:cxn modelId="{50F17F38-2978-43B9-87DB-9B7556B7D07F}" type="presOf" srcId="{4E6359F0-5ED5-4949-9480-2DA90F808F70}" destId="{D0EB5C35-B200-4F06-8AFD-EF4630399E7A}" srcOrd="0" destOrd="0" presId="urn:microsoft.com/office/officeart/2008/layout/HexagonCluster"/>
    <dgm:cxn modelId="{EBC24139-DD42-43A9-AFE8-ACFCEE6F3EDA}" type="presOf" srcId="{99B401E6-80A6-4AD6-A7BB-5AD50E0BB5C9}" destId="{933A59C6-607D-4FF0-87C3-8BFC74082630}" srcOrd="0" destOrd="0" presId="urn:microsoft.com/office/officeart/2008/layout/HexagonCluster"/>
    <dgm:cxn modelId="{FE7C4D3B-A9ED-4F11-B10E-FBA29CA3CC3C}" srcId="{FF7DF3B7-60ED-490F-B443-B3C7E008EA60}" destId="{F48D2458-AE54-4269-9998-DFF6C867F92D}" srcOrd="0" destOrd="0" parTransId="{615E8B41-8287-4E9F-86DF-6FDFD1483EA2}" sibTransId="{E170BC15-AEFD-4A9E-A426-28C83A814478}"/>
    <dgm:cxn modelId="{F1534D60-2718-40A7-91E9-1840BBFDA266}" type="presOf" srcId="{80F7861E-DC2A-4AB4-9992-84A2AFF3AC14}" destId="{D8C4CC94-7C39-4AF6-8EB0-28137CCAAECA}" srcOrd="0" destOrd="0" presId="urn:microsoft.com/office/officeart/2008/layout/HexagonCluster"/>
    <dgm:cxn modelId="{1CEFC847-87B5-4E3B-B1A0-3F49BAD35E85}" type="presOf" srcId="{66E92C5E-52AB-454B-9A43-4578AD0DDEA5}" destId="{07C35E34-CDD6-4917-99F1-46BE0D329612}" srcOrd="0" destOrd="0" presId="urn:microsoft.com/office/officeart/2008/layout/HexagonCluster"/>
    <dgm:cxn modelId="{3511E068-3F61-4F8D-BF4A-6ABF407FD70F}" srcId="{FF7DF3B7-60ED-490F-B443-B3C7E008EA60}" destId="{C254ED68-902C-4B0B-974F-5EDBC33A6503}" srcOrd="6" destOrd="0" parTransId="{266B5C11-B15B-4CCC-AB52-F29957CD4623}" sibTransId="{BC0A83EC-269F-4F85-9895-3062F03F2DE5}"/>
    <dgm:cxn modelId="{D12E9971-5C09-4732-8F08-6CE6E65E2218}" type="presOf" srcId="{FF7DF3B7-60ED-490F-B443-B3C7E008EA60}" destId="{A09D41E9-B3B1-4DDD-A4C7-2CCBE25336AF}" srcOrd="0" destOrd="0" presId="urn:microsoft.com/office/officeart/2008/layout/HexagonCluster"/>
    <dgm:cxn modelId="{73CEC275-578B-4D8E-BEEA-20E05B421987}" type="presOf" srcId="{21278DD2-ACF1-48A0-9586-F9941F138DB8}" destId="{3F566114-1B22-4588-9C52-A8B49D73C46F}" srcOrd="0" destOrd="0" presId="urn:microsoft.com/office/officeart/2008/layout/HexagonCluster"/>
    <dgm:cxn modelId="{4E35EF79-557E-4239-A8BD-6AD6859F84FF}" type="presOf" srcId="{7FD6DDF8-D762-45DD-AC83-7090B7282403}" destId="{20698F66-D047-4A09-81F6-C9CB313BCA7C}" srcOrd="0" destOrd="0" presId="urn:microsoft.com/office/officeart/2008/layout/HexagonCluster"/>
    <dgm:cxn modelId="{C2EF678D-3BA5-4A67-A742-E529EE547926}" type="presOf" srcId="{5FF8B8F7-3C48-4050-BB25-24B67960BBD9}" destId="{23200AE4-482C-411F-AF1F-B434A6E5AF60}" srcOrd="0" destOrd="0" presId="urn:microsoft.com/office/officeart/2008/layout/HexagonCluster"/>
    <dgm:cxn modelId="{163C6A8F-4619-4A96-A478-99A0D45A2535}" srcId="{FF7DF3B7-60ED-490F-B443-B3C7E008EA60}" destId="{80F7861E-DC2A-4AB4-9992-84A2AFF3AC14}" srcOrd="1" destOrd="0" parTransId="{A16F5443-ADE7-41AB-9E61-56D0CD4D1068}" sibTransId="{99B401E6-80A6-4AD6-A7BB-5AD50E0BB5C9}"/>
    <dgm:cxn modelId="{8F071A96-1872-471A-9CBD-5DD5C4122BD1}" type="presOf" srcId="{E170BC15-AEFD-4A9E-A426-28C83A814478}" destId="{5C1EA138-BD49-4F12-8D9D-2387770E9A33}" srcOrd="0" destOrd="0" presId="urn:microsoft.com/office/officeart/2008/layout/HexagonCluster"/>
    <dgm:cxn modelId="{C38DDE9C-0F43-4930-9819-4C03B76CF104}" srcId="{FF7DF3B7-60ED-490F-B443-B3C7E008EA60}" destId="{94E532F3-CEC0-44EA-A8A9-BF54CAD1CD66}" srcOrd="5" destOrd="0" parTransId="{61166DB7-37E2-4148-B417-94904655355D}" sibTransId="{66E92C5E-52AB-454B-9A43-4578AD0DDEA5}"/>
    <dgm:cxn modelId="{C7EF859E-3185-487B-8E49-AC7116B320D5}" type="presOf" srcId="{F48D2458-AE54-4269-9998-DFF6C867F92D}" destId="{1B84DCE5-CAD9-4122-A7C3-30B1C481D68B}" srcOrd="0" destOrd="0" presId="urn:microsoft.com/office/officeart/2008/layout/HexagonCluster"/>
    <dgm:cxn modelId="{71B528AC-F70B-423C-B1A4-E64CA2A52D29}" srcId="{FF7DF3B7-60ED-490F-B443-B3C7E008EA60}" destId="{21278DD2-ACF1-48A0-9586-F9941F138DB8}" srcOrd="7" destOrd="0" parTransId="{B2FDDFF3-D9FF-450A-AB19-5AC85F1836C3}" sibTransId="{7FD6DDF8-D762-45DD-AC83-7090B7282403}"/>
    <dgm:cxn modelId="{AB67A3AC-41D5-4229-A72B-5804B9CAB88A}" srcId="{FF7DF3B7-60ED-490F-B443-B3C7E008EA60}" destId="{E06E1AB1-6361-4684-9D3C-0ECB5FDF7DAD}" srcOrd="4" destOrd="0" parTransId="{AF4B970D-FECD-4082-AB6D-DFF04B2F9743}" sibTransId="{AE940C82-B015-4FE4-A0B0-AC2443874C51}"/>
    <dgm:cxn modelId="{6617CBAC-7997-4BEE-AF5F-28A8BF9B2ABA}" type="presOf" srcId="{E06E1AB1-6361-4684-9D3C-0ECB5FDF7DAD}" destId="{04E81779-17CE-4EF9-A84C-84BDBBBEE129}" srcOrd="0" destOrd="0" presId="urn:microsoft.com/office/officeart/2008/layout/HexagonCluster"/>
    <dgm:cxn modelId="{8D4386AD-6A92-4011-B09B-FC75EE732195}" srcId="{FF7DF3B7-60ED-490F-B443-B3C7E008EA60}" destId="{E5540E28-8826-478B-A787-6613AF90AA58}" srcOrd="2" destOrd="0" parTransId="{37A61804-8973-41B7-8F40-CC15602922F0}" sibTransId="{F9AC2F95-585C-4471-90F9-FF04EA9DA984}"/>
    <dgm:cxn modelId="{42B636BA-3361-47C5-B709-B284F038480A}" srcId="{FF7DF3B7-60ED-490F-B443-B3C7E008EA60}" destId="{4E6359F0-5ED5-4949-9480-2DA90F808F70}" srcOrd="3" destOrd="0" parTransId="{B8A32F39-FC4E-4777-9238-15CCC5098DE9}" sibTransId="{5FF8B8F7-3C48-4050-BB25-24B67960BBD9}"/>
    <dgm:cxn modelId="{07EB22F8-7FA3-4304-B991-7685302B58B6}" type="presOf" srcId="{F9AC2F95-585C-4471-90F9-FF04EA9DA984}" destId="{6825B20F-8A48-4FD4-8730-A3F458FEA253}" srcOrd="0" destOrd="0" presId="urn:microsoft.com/office/officeart/2008/layout/HexagonCluster"/>
    <dgm:cxn modelId="{E023DFFF-77BA-4798-A318-85042C244986}" type="presOf" srcId="{C254ED68-902C-4B0B-974F-5EDBC33A6503}" destId="{D67295FE-5D4A-4500-8CE5-BE25B14B5192}" srcOrd="0" destOrd="0" presId="urn:microsoft.com/office/officeart/2008/layout/HexagonCluster"/>
    <dgm:cxn modelId="{C45937E5-464E-4094-86FE-1B07B25BF060}" type="presParOf" srcId="{A09D41E9-B3B1-4DDD-A4C7-2CCBE25336AF}" destId="{DE060B6D-BC8B-43D8-9D06-AD7698A8BCED}" srcOrd="0" destOrd="0" presId="urn:microsoft.com/office/officeart/2008/layout/HexagonCluster"/>
    <dgm:cxn modelId="{821E577E-557B-4C87-8DB4-D8CC60AE0B50}" type="presParOf" srcId="{DE060B6D-BC8B-43D8-9D06-AD7698A8BCED}" destId="{1B84DCE5-CAD9-4122-A7C3-30B1C481D68B}" srcOrd="0" destOrd="0" presId="urn:microsoft.com/office/officeart/2008/layout/HexagonCluster"/>
    <dgm:cxn modelId="{F39402D5-84AA-48B0-986B-462EADA6A80A}" type="presParOf" srcId="{A09D41E9-B3B1-4DDD-A4C7-2CCBE25336AF}" destId="{DAF75E6B-4CDA-4480-A4B1-3803B4B2C710}" srcOrd="1" destOrd="0" presId="urn:microsoft.com/office/officeart/2008/layout/HexagonCluster"/>
    <dgm:cxn modelId="{EC0D381E-2968-4548-AE9F-E12B82FD26CC}" type="presParOf" srcId="{DAF75E6B-4CDA-4480-A4B1-3803B4B2C710}" destId="{555008D6-8A37-4B76-9700-8A361828DBFD}" srcOrd="0" destOrd="0" presId="urn:microsoft.com/office/officeart/2008/layout/HexagonCluster"/>
    <dgm:cxn modelId="{11EB2446-83C6-4309-8725-5C794B3529F2}" type="presParOf" srcId="{A09D41E9-B3B1-4DDD-A4C7-2CCBE25336AF}" destId="{47C8DA9A-A448-4710-9E0C-175F3DD7C8F4}" srcOrd="2" destOrd="0" presId="urn:microsoft.com/office/officeart/2008/layout/HexagonCluster"/>
    <dgm:cxn modelId="{B12857A9-75C7-4884-82A0-0B4192D771B6}" type="presParOf" srcId="{47C8DA9A-A448-4710-9E0C-175F3DD7C8F4}" destId="{5C1EA138-BD49-4F12-8D9D-2387770E9A33}" srcOrd="0" destOrd="0" presId="urn:microsoft.com/office/officeart/2008/layout/HexagonCluster"/>
    <dgm:cxn modelId="{81592AEF-ED36-4325-8502-1BF45B264495}" type="presParOf" srcId="{A09D41E9-B3B1-4DDD-A4C7-2CCBE25336AF}" destId="{F627E703-AF9C-47DE-BAE8-A65DF09912B8}" srcOrd="3" destOrd="0" presId="urn:microsoft.com/office/officeart/2008/layout/HexagonCluster"/>
    <dgm:cxn modelId="{FA35639E-9469-4E60-80AF-0A54AADE19E9}" type="presParOf" srcId="{F627E703-AF9C-47DE-BAE8-A65DF09912B8}" destId="{36FFC1AE-4B2F-47C5-8489-84C89C374A62}" srcOrd="0" destOrd="0" presId="urn:microsoft.com/office/officeart/2008/layout/HexagonCluster"/>
    <dgm:cxn modelId="{367436C2-EA6F-4DDC-B957-7E05004934B6}" type="presParOf" srcId="{A09D41E9-B3B1-4DDD-A4C7-2CCBE25336AF}" destId="{F7CEE686-EE2C-42C1-836E-3816ABE5E9E4}" srcOrd="4" destOrd="0" presId="urn:microsoft.com/office/officeart/2008/layout/HexagonCluster"/>
    <dgm:cxn modelId="{98784048-4EE7-471C-9FF1-25C8FD5CB62B}" type="presParOf" srcId="{F7CEE686-EE2C-42C1-836E-3816ABE5E9E4}" destId="{D8C4CC94-7C39-4AF6-8EB0-28137CCAAECA}" srcOrd="0" destOrd="0" presId="urn:microsoft.com/office/officeart/2008/layout/HexagonCluster"/>
    <dgm:cxn modelId="{8BDD333B-554D-48A8-A90D-CFAA8D18EF95}" type="presParOf" srcId="{A09D41E9-B3B1-4DDD-A4C7-2CCBE25336AF}" destId="{A20DE6B3-0614-43E8-81F2-E76027D9B856}" srcOrd="5" destOrd="0" presId="urn:microsoft.com/office/officeart/2008/layout/HexagonCluster"/>
    <dgm:cxn modelId="{4E67CC25-16E9-4727-B38D-3E28AD8FA11E}" type="presParOf" srcId="{A20DE6B3-0614-43E8-81F2-E76027D9B856}" destId="{33F93A36-AE46-405D-89F1-D09FA7F46A23}" srcOrd="0" destOrd="0" presId="urn:microsoft.com/office/officeart/2008/layout/HexagonCluster"/>
    <dgm:cxn modelId="{F26315BA-988A-4044-B926-9E8A0945BC7B}" type="presParOf" srcId="{A09D41E9-B3B1-4DDD-A4C7-2CCBE25336AF}" destId="{36F37D67-0A84-4774-A8EB-C16774500305}" srcOrd="6" destOrd="0" presId="urn:microsoft.com/office/officeart/2008/layout/HexagonCluster"/>
    <dgm:cxn modelId="{F44254EA-F607-447C-AA01-CF264AB839E7}" type="presParOf" srcId="{36F37D67-0A84-4774-A8EB-C16774500305}" destId="{933A59C6-607D-4FF0-87C3-8BFC74082630}" srcOrd="0" destOrd="0" presId="urn:microsoft.com/office/officeart/2008/layout/HexagonCluster"/>
    <dgm:cxn modelId="{7DD39624-DFC4-42E3-9C57-7A6797D186D2}" type="presParOf" srcId="{A09D41E9-B3B1-4DDD-A4C7-2CCBE25336AF}" destId="{FD2459D9-7990-4784-B610-2F166F8B99FD}" srcOrd="7" destOrd="0" presId="urn:microsoft.com/office/officeart/2008/layout/HexagonCluster"/>
    <dgm:cxn modelId="{458FBD3B-67BE-423B-AE9D-BCE6548CEF0E}" type="presParOf" srcId="{FD2459D9-7990-4784-B610-2F166F8B99FD}" destId="{D55D8E7C-4A48-49A0-A6AE-C38CB63A7F72}" srcOrd="0" destOrd="0" presId="urn:microsoft.com/office/officeart/2008/layout/HexagonCluster"/>
    <dgm:cxn modelId="{3D6AFF9E-5E70-4321-9ECC-924FA24208B1}" type="presParOf" srcId="{A09D41E9-B3B1-4DDD-A4C7-2CCBE25336AF}" destId="{06A7655C-2EFF-40CB-9018-96C130726E73}" srcOrd="8" destOrd="0" presId="urn:microsoft.com/office/officeart/2008/layout/HexagonCluster"/>
    <dgm:cxn modelId="{FF292A4C-29EE-40F7-B243-52CC61DE3CE3}" type="presParOf" srcId="{06A7655C-2EFF-40CB-9018-96C130726E73}" destId="{2419BA19-8884-4C99-8FE3-8D8351212519}" srcOrd="0" destOrd="0" presId="urn:microsoft.com/office/officeart/2008/layout/HexagonCluster"/>
    <dgm:cxn modelId="{A193F0B2-A990-415B-B345-B1DAD47E1245}" type="presParOf" srcId="{A09D41E9-B3B1-4DDD-A4C7-2CCBE25336AF}" destId="{30FCEB07-3001-43AF-BDD3-D9FC4D1D2283}" srcOrd="9" destOrd="0" presId="urn:microsoft.com/office/officeart/2008/layout/HexagonCluster"/>
    <dgm:cxn modelId="{0E1DCFCD-E3BC-48CD-B810-EFEA96A9C813}" type="presParOf" srcId="{30FCEB07-3001-43AF-BDD3-D9FC4D1D2283}" destId="{84E84EEE-9AA6-4FA2-B82C-FDA6E26FC702}" srcOrd="0" destOrd="0" presId="urn:microsoft.com/office/officeart/2008/layout/HexagonCluster"/>
    <dgm:cxn modelId="{2A37FF58-A0D4-4972-983E-A7C0C3184676}" type="presParOf" srcId="{A09D41E9-B3B1-4DDD-A4C7-2CCBE25336AF}" destId="{41470AB0-A37C-4FED-B09C-57E7314B98C2}" srcOrd="10" destOrd="0" presId="urn:microsoft.com/office/officeart/2008/layout/HexagonCluster"/>
    <dgm:cxn modelId="{F7151B37-0174-406B-BDF0-226AC79D9C2E}" type="presParOf" srcId="{41470AB0-A37C-4FED-B09C-57E7314B98C2}" destId="{6825B20F-8A48-4FD4-8730-A3F458FEA253}" srcOrd="0" destOrd="0" presId="urn:microsoft.com/office/officeart/2008/layout/HexagonCluster"/>
    <dgm:cxn modelId="{402BCD4E-7E8E-4044-8D1E-E7F4109730AB}" type="presParOf" srcId="{A09D41E9-B3B1-4DDD-A4C7-2CCBE25336AF}" destId="{FEA57930-E5F3-4648-834F-3ABD410EC69A}" srcOrd="11" destOrd="0" presId="urn:microsoft.com/office/officeart/2008/layout/HexagonCluster"/>
    <dgm:cxn modelId="{95FAADDF-9DE1-42C5-B3FC-084D66E1257D}" type="presParOf" srcId="{FEA57930-E5F3-4648-834F-3ABD410EC69A}" destId="{C4385278-CD93-41BD-8DE0-C71A1D17DE17}" srcOrd="0" destOrd="0" presId="urn:microsoft.com/office/officeart/2008/layout/HexagonCluster"/>
    <dgm:cxn modelId="{5789ABE9-BAB5-4713-85EC-1463C5DB843F}" type="presParOf" srcId="{A09D41E9-B3B1-4DDD-A4C7-2CCBE25336AF}" destId="{8FB5FB7A-C07C-4EB3-8D44-08C263BDF616}" srcOrd="12" destOrd="0" presId="urn:microsoft.com/office/officeart/2008/layout/HexagonCluster"/>
    <dgm:cxn modelId="{F84BE862-020F-45E3-A7F9-E71852D183EF}" type="presParOf" srcId="{8FB5FB7A-C07C-4EB3-8D44-08C263BDF616}" destId="{D0EB5C35-B200-4F06-8AFD-EF4630399E7A}" srcOrd="0" destOrd="0" presId="urn:microsoft.com/office/officeart/2008/layout/HexagonCluster"/>
    <dgm:cxn modelId="{11903B0D-4D5F-4192-AC9D-A02C2FC7BF00}" type="presParOf" srcId="{A09D41E9-B3B1-4DDD-A4C7-2CCBE25336AF}" destId="{536DDE6B-4300-4DDB-936F-40E2E11F94F3}" srcOrd="13" destOrd="0" presId="urn:microsoft.com/office/officeart/2008/layout/HexagonCluster"/>
    <dgm:cxn modelId="{2BC56350-976B-4EE8-9697-3E8EA1B97CC3}" type="presParOf" srcId="{536DDE6B-4300-4DDB-936F-40E2E11F94F3}" destId="{FC1E9C17-80DA-428B-B5C7-09FA1761A06B}" srcOrd="0" destOrd="0" presId="urn:microsoft.com/office/officeart/2008/layout/HexagonCluster"/>
    <dgm:cxn modelId="{1E1E4DB3-B5FD-48E7-878B-A224B4939E99}" type="presParOf" srcId="{A09D41E9-B3B1-4DDD-A4C7-2CCBE25336AF}" destId="{0038BCE0-7728-45C9-8F58-74E084AA9AD9}" srcOrd="14" destOrd="0" presId="urn:microsoft.com/office/officeart/2008/layout/HexagonCluster"/>
    <dgm:cxn modelId="{CE8AC76C-4C16-4F4E-BCA3-7DFDFDAEA5BB}" type="presParOf" srcId="{0038BCE0-7728-45C9-8F58-74E084AA9AD9}" destId="{23200AE4-482C-411F-AF1F-B434A6E5AF60}" srcOrd="0" destOrd="0" presId="urn:microsoft.com/office/officeart/2008/layout/HexagonCluster"/>
    <dgm:cxn modelId="{42866833-0AED-4698-AEA8-8275029F81B1}" type="presParOf" srcId="{A09D41E9-B3B1-4DDD-A4C7-2CCBE25336AF}" destId="{DF001812-857E-4637-823F-E5C216E55BAB}" srcOrd="15" destOrd="0" presId="urn:microsoft.com/office/officeart/2008/layout/HexagonCluster"/>
    <dgm:cxn modelId="{234F3B7A-5A04-41A1-9AC1-B6BFA85E8940}" type="presParOf" srcId="{DF001812-857E-4637-823F-E5C216E55BAB}" destId="{DFB7A58A-5CDE-4A82-AEC3-2670E3F79C76}" srcOrd="0" destOrd="0" presId="urn:microsoft.com/office/officeart/2008/layout/HexagonCluster"/>
    <dgm:cxn modelId="{8A76206A-2B4E-457E-A381-1E3B6622A19A}" type="presParOf" srcId="{A09D41E9-B3B1-4DDD-A4C7-2CCBE25336AF}" destId="{4076AD61-A59F-411C-920E-111ECE4B379A}" srcOrd="16" destOrd="0" presId="urn:microsoft.com/office/officeart/2008/layout/HexagonCluster"/>
    <dgm:cxn modelId="{BC6886DD-DBFB-4F1D-93A0-5C8EB420249E}" type="presParOf" srcId="{4076AD61-A59F-411C-920E-111ECE4B379A}" destId="{04E81779-17CE-4EF9-A84C-84BDBBBEE129}" srcOrd="0" destOrd="0" presId="urn:microsoft.com/office/officeart/2008/layout/HexagonCluster"/>
    <dgm:cxn modelId="{A4031BC4-3570-4ADE-B6E3-B718D6F197C7}" type="presParOf" srcId="{A09D41E9-B3B1-4DDD-A4C7-2CCBE25336AF}" destId="{0002A211-8584-414E-B240-863F7E633111}" srcOrd="17" destOrd="0" presId="urn:microsoft.com/office/officeart/2008/layout/HexagonCluster"/>
    <dgm:cxn modelId="{F9AF9BB6-5FE9-43ED-B373-A7DD64E6E80A}" type="presParOf" srcId="{0002A211-8584-414E-B240-863F7E633111}" destId="{4FDA43C6-268A-43AC-B913-F55E2EE577ED}" srcOrd="0" destOrd="0" presId="urn:microsoft.com/office/officeart/2008/layout/HexagonCluster"/>
    <dgm:cxn modelId="{A7258ECA-62A5-4287-8926-2498EC8E16DC}" type="presParOf" srcId="{A09D41E9-B3B1-4DDD-A4C7-2CCBE25336AF}" destId="{A6AC02F5-A914-4FA2-8D59-8C908B693D76}" srcOrd="18" destOrd="0" presId="urn:microsoft.com/office/officeart/2008/layout/HexagonCluster"/>
    <dgm:cxn modelId="{6C3CED24-B851-4D7A-87EB-E87FF3AA97A2}" type="presParOf" srcId="{A6AC02F5-A914-4FA2-8D59-8C908B693D76}" destId="{9D8F0CA8-6149-4E85-B272-9BD5FA63D095}" srcOrd="0" destOrd="0" presId="urn:microsoft.com/office/officeart/2008/layout/HexagonCluster"/>
    <dgm:cxn modelId="{968C2D15-5374-443B-B1EB-90111DEE380E}" type="presParOf" srcId="{A09D41E9-B3B1-4DDD-A4C7-2CCBE25336AF}" destId="{3D956C0E-8011-4112-8CFC-D09C54F66540}" srcOrd="19" destOrd="0" presId="urn:microsoft.com/office/officeart/2008/layout/HexagonCluster"/>
    <dgm:cxn modelId="{036A7397-4DD5-4F4C-A750-78D99C18CDE4}" type="presParOf" srcId="{3D956C0E-8011-4112-8CFC-D09C54F66540}" destId="{9023463B-FA2A-481B-83BA-4C0D5922682D}" srcOrd="0" destOrd="0" presId="urn:microsoft.com/office/officeart/2008/layout/HexagonCluster"/>
    <dgm:cxn modelId="{CF863FA1-BDF9-46AA-909B-6ADF2C7E26AE}" type="presParOf" srcId="{A09D41E9-B3B1-4DDD-A4C7-2CCBE25336AF}" destId="{C474DA8F-27DD-4AA0-8BAF-C50A3F8C6A81}" srcOrd="20" destOrd="0" presId="urn:microsoft.com/office/officeart/2008/layout/HexagonCluster"/>
    <dgm:cxn modelId="{48B2D16A-236A-4B23-9ED6-DE0362F099A0}" type="presParOf" srcId="{C474DA8F-27DD-4AA0-8BAF-C50A3F8C6A81}" destId="{4185FE42-80DA-48F6-9A34-1DFA321772E7}" srcOrd="0" destOrd="0" presId="urn:microsoft.com/office/officeart/2008/layout/HexagonCluster"/>
    <dgm:cxn modelId="{32F54A3A-B2C8-42FA-8915-4CAADD44E32C}" type="presParOf" srcId="{A09D41E9-B3B1-4DDD-A4C7-2CCBE25336AF}" destId="{E3D06D13-590B-40FE-80A6-056C1EA1900E}" srcOrd="21" destOrd="0" presId="urn:microsoft.com/office/officeart/2008/layout/HexagonCluster"/>
    <dgm:cxn modelId="{A4B880CA-1730-438B-8FA3-10940CBC5F13}" type="presParOf" srcId="{E3D06D13-590B-40FE-80A6-056C1EA1900E}" destId="{824437ED-7708-475A-A1C4-BCED7F9551EE}" srcOrd="0" destOrd="0" presId="urn:microsoft.com/office/officeart/2008/layout/HexagonCluster"/>
    <dgm:cxn modelId="{AFDBA099-FF7D-4559-ABD9-5ACB8EB506F3}" type="presParOf" srcId="{A09D41E9-B3B1-4DDD-A4C7-2CCBE25336AF}" destId="{8F6FD281-9D9F-4997-A22D-51F8E272FBAC}" srcOrd="22" destOrd="0" presId="urn:microsoft.com/office/officeart/2008/layout/HexagonCluster"/>
    <dgm:cxn modelId="{8B95A2C0-CAF5-4FEA-9B17-FF133801C987}" type="presParOf" srcId="{8F6FD281-9D9F-4997-A22D-51F8E272FBAC}" destId="{07C35E34-CDD6-4917-99F1-46BE0D329612}" srcOrd="0" destOrd="0" presId="urn:microsoft.com/office/officeart/2008/layout/HexagonCluster"/>
    <dgm:cxn modelId="{E818F9D8-21F5-4C15-80A0-B7EA6CF4D58D}" type="presParOf" srcId="{A09D41E9-B3B1-4DDD-A4C7-2CCBE25336AF}" destId="{C3F2D59F-F6D3-462D-8A97-A9304DA3F43B}" srcOrd="23" destOrd="0" presId="urn:microsoft.com/office/officeart/2008/layout/HexagonCluster"/>
    <dgm:cxn modelId="{07DCDBDD-D650-402F-BBF8-AA910DCD343C}" type="presParOf" srcId="{C3F2D59F-F6D3-462D-8A97-A9304DA3F43B}" destId="{067A0897-9131-4520-93D2-E6A26FC950AB}" srcOrd="0" destOrd="0" presId="urn:microsoft.com/office/officeart/2008/layout/HexagonCluster"/>
    <dgm:cxn modelId="{7D74CE3A-FB09-4C0A-9B9D-96BDE3BA2411}" type="presParOf" srcId="{A09D41E9-B3B1-4DDD-A4C7-2CCBE25336AF}" destId="{3D4DAE25-3C81-4112-8DE8-323904DE9C72}" srcOrd="24" destOrd="0" presId="urn:microsoft.com/office/officeart/2008/layout/HexagonCluster"/>
    <dgm:cxn modelId="{FAC19D58-207A-4ECF-975B-4523CA985311}" type="presParOf" srcId="{3D4DAE25-3C81-4112-8DE8-323904DE9C72}" destId="{D67295FE-5D4A-4500-8CE5-BE25B14B5192}" srcOrd="0" destOrd="0" presId="urn:microsoft.com/office/officeart/2008/layout/HexagonCluster"/>
    <dgm:cxn modelId="{AEF6300B-39DD-42EE-9872-AD04CF92E50F}" type="presParOf" srcId="{A09D41E9-B3B1-4DDD-A4C7-2CCBE25336AF}" destId="{0056E9BE-9243-4BCA-A628-47CA71892793}" srcOrd="25" destOrd="0" presId="urn:microsoft.com/office/officeart/2008/layout/HexagonCluster"/>
    <dgm:cxn modelId="{F14DDC8D-0DC2-4675-8713-FFAD3B24C10A}" type="presParOf" srcId="{0056E9BE-9243-4BCA-A628-47CA71892793}" destId="{D75EF9D5-FF82-4A8E-ACA6-A26BD203260B}" srcOrd="0" destOrd="0" presId="urn:microsoft.com/office/officeart/2008/layout/HexagonCluster"/>
    <dgm:cxn modelId="{58139397-3A6B-4769-9C31-94CA16CB074E}" type="presParOf" srcId="{A09D41E9-B3B1-4DDD-A4C7-2CCBE25336AF}" destId="{F06530A6-9045-4DE9-B288-5FA6ADE4D091}" srcOrd="26" destOrd="0" presId="urn:microsoft.com/office/officeart/2008/layout/HexagonCluster"/>
    <dgm:cxn modelId="{B789D208-546C-4113-8058-89C586670AFD}" type="presParOf" srcId="{F06530A6-9045-4DE9-B288-5FA6ADE4D091}" destId="{F955B01E-105D-4C47-B79A-704035B47B87}" srcOrd="0" destOrd="0" presId="urn:microsoft.com/office/officeart/2008/layout/HexagonCluster"/>
    <dgm:cxn modelId="{7CDCBF99-1C64-47D5-881C-E334606DBB34}" type="presParOf" srcId="{A09D41E9-B3B1-4DDD-A4C7-2CCBE25336AF}" destId="{E289EB5A-9AB8-434B-8BF3-CF57A396C1B4}" srcOrd="27" destOrd="0" presId="urn:microsoft.com/office/officeart/2008/layout/HexagonCluster"/>
    <dgm:cxn modelId="{D270E1D5-8D1F-4412-994C-9FC351731C31}" type="presParOf" srcId="{E289EB5A-9AB8-434B-8BF3-CF57A396C1B4}" destId="{79E61D53-99E2-4919-A01D-F658EB508204}" srcOrd="0" destOrd="0" presId="urn:microsoft.com/office/officeart/2008/layout/HexagonCluster"/>
    <dgm:cxn modelId="{D7749AA9-8DA2-468B-A8B6-8AD7B0B5FF0B}" type="presParOf" srcId="{A09D41E9-B3B1-4DDD-A4C7-2CCBE25336AF}" destId="{BF83FE45-0F0B-4969-B2C6-1C2860DE32BF}" srcOrd="28" destOrd="0" presId="urn:microsoft.com/office/officeart/2008/layout/HexagonCluster"/>
    <dgm:cxn modelId="{A161E365-9000-4FBB-B0CD-9D57F932F3B8}" type="presParOf" srcId="{BF83FE45-0F0B-4969-B2C6-1C2860DE32BF}" destId="{3F566114-1B22-4588-9C52-A8B49D73C46F}" srcOrd="0" destOrd="0" presId="urn:microsoft.com/office/officeart/2008/layout/HexagonCluster"/>
    <dgm:cxn modelId="{7FE06508-0D5A-4E36-A457-0D5C8E1D353D}" type="presParOf" srcId="{A09D41E9-B3B1-4DDD-A4C7-2CCBE25336AF}" destId="{07C0465A-8510-4FD1-B011-48FDBFB281BA}" srcOrd="29" destOrd="0" presId="urn:microsoft.com/office/officeart/2008/layout/HexagonCluster"/>
    <dgm:cxn modelId="{65E02C83-589B-4DCD-A5E7-30937B43011C}" type="presParOf" srcId="{07C0465A-8510-4FD1-B011-48FDBFB281BA}" destId="{EF05C312-51D6-48D6-9565-E724BA72A4AD}" srcOrd="0" destOrd="0" presId="urn:microsoft.com/office/officeart/2008/layout/HexagonCluster"/>
    <dgm:cxn modelId="{9763277A-DBA2-4452-971D-B67C75062BC9}" type="presParOf" srcId="{A09D41E9-B3B1-4DDD-A4C7-2CCBE25336AF}" destId="{354F5575-532D-4439-9E4F-2700E11B048B}" srcOrd="30" destOrd="0" presId="urn:microsoft.com/office/officeart/2008/layout/HexagonCluster"/>
    <dgm:cxn modelId="{6CDC9FA9-CD66-4F41-8E93-01867ACB3BB1}" type="presParOf" srcId="{354F5575-532D-4439-9E4F-2700E11B048B}" destId="{20698F66-D047-4A09-81F6-C9CB313BCA7C}" srcOrd="0" destOrd="0" presId="urn:microsoft.com/office/officeart/2008/layout/HexagonCluster"/>
    <dgm:cxn modelId="{290C9C9E-225B-4539-AF79-10B913AA72F8}" type="presParOf" srcId="{A09D41E9-B3B1-4DDD-A4C7-2CCBE25336AF}" destId="{D91CD477-1CD9-483E-A7AD-1D16EF756423}" srcOrd="31" destOrd="0" presId="urn:microsoft.com/office/officeart/2008/layout/HexagonCluster"/>
    <dgm:cxn modelId="{46061E50-2532-4E45-B5FF-74A5C93DE627}" type="presParOf" srcId="{D91CD477-1CD9-483E-A7AD-1D16EF756423}" destId="{179839DE-BEF4-4385-A980-20390B918150}"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7B647B-317C-4258-8C59-F5A3DBDE9163}" type="doc">
      <dgm:prSet loTypeId="urn:microsoft.com/office/officeart/2005/8/layout/radial4" loCatId="relationship" qsTypeId="urn:microsoft.com/office/officeart/2005/8/quickstyle/simple1" qsCatId="simple" csTypeId="urn:microsoft.com/office/officeart/2005/8/colors/accent2_3" csCatId="accent2" phldr="1"/>
      <dgm:spPr/>
      <dgm:t>
        <a:bodyPr/>
        <a:lstStyle/>
        <a:p>
          <a:endParaRPr lang="en-US"/>
        </a:p>
      </dgm:t>
    </dgm:pt>
    <dgm:pt modelId="{988EA810-462A-443A-80C6-2B5B9768ED07}">
      <dgm:prSet phldrT="[Text]"/>
      <dgm:spPr/>
      <dgm:t>
        <a:bodyPr/>
        <a:lstStyle/>
        <a:p>
          <a:r>
            <a:rPr lang="en-US" dirty="0">
              <a:solidFill>
                <a:schemeClr val="bg1"/>
              </a:solidFill>
            </a:rPr>
            <a:t>LRTP</a:t>
          </a:r>
        </a:p>
      </dgm:t>
    </dgm:pt>
    <dgm:pt modelId="{58D0ADA0-C221-42B1-B820-7347CB93CE47}" type="parTrans" cxnId="{C0CD553A-60DD-4263-8AD5-FEF07DCF5328}">
      <dgm:prSet/>
      <dgm:spPr/>
      <dgm:t>
        <a:bodyPr/>
        <a:lstStyle/>
        <a:p>
          <a:endParaRPr lang="en-US"/>
        </a:p>
      </dgm:t>
    </dgm:pt>
    <dgm:pt modelId="{830A64D0-2A22-4E09-A495-482DCCDF0265}" type="sibTrans" cxnId="{C0CD553A-60DD-4263-8AD5-FEF07DCF5328}">
      <dgm:prSet/>
      <dgm:spPr/>
      <dgm:t>
        <a:bodyPr/>
        <a:lstStyle/>
        <a:p>
          <a:endParaRPr lang="en-US"/>
        </a:p>
      </dgm:t>
    </dgm:pt>
    <dgm:pt modelId="{9E4795BE-C0D8-4272-B98A-F26BDF5DE265}">
      <dgm:prSet phldrT="[Text]"/>
      <dgm:spPr/>
      <dgm:t>
        <a:bodyPr/>
        <a:lstStyle/>
        <a:p>
          <a:r>
            <a:rPr lang="en-US" b="1" dirty="0">
              <a:solidFill>
                <a:schemeClr val="bg1"/>
              </a:solidFill>
            </a:rPr>
            <a:t>Focus Groups</a:t>
          </a:r>
        </a:p>
      </dgm:t>
    </dgm:pt>
    <dgm:pt modelId="{91ED9E93-5330-431D-BF94-4B336EDEBA2F}" type="parTrans" cxnId="{39FBEBBA-0E32-4682-947C-B272DEDCEAB5}">
      <dgm:prSet/>
      <dgm:spPr/>
      <dgm:t>
        <a:bodyPr/>
        <a:lstStyle/>
        <a:p>
          <a:endParaRPr lang="en-US"/>
        </a:p>
      </dgm:t>
    </dgm:pt>
    <dgm:pt modelId="{AE736DFE-B168-4E57-8154-75DC69170E3E}" type="sibTrans" cxnId="{39FBEBBA-0E32-4682-947C-B272DEDCEAB5}">
      <dgm:prSet/>
      <dgm:spPr/>
      <dgm:t>
        <a:bodyPr/>
        <a:lstStyle/>
        <a:p>
          <a:endParaRPr lang="en-US"/>
        </a:p>
      </dgm:t>
    </dgm:pt>
    <dgm:pt modelId="{94DB9D5E-0F67-48C0-9851-6A9E55742AAA}">
      <dgm:prSet phldrT="[Text]"/>
      <dgm:spPr/>
      <dgm:t>
        <a:bodyPr/>
        <a:lstStyle/>
        <a:p>
          <a:r>
            <a:rPr lang="en-US" b="1" dirty="0">
              <a:solidFill>
                <a:schemeClr val="bg1"/>
              </a:solidFill>
            </a:rPr>
            <a:t>Meetings</a:t>
          </a:r>
        </a:p>
      </dgm:t>
    </dgm:pt>
    <dgm:pt modelId="{70118634-4710-4A34-A5D1-6CD3F2578695}" type="parTrans" cxnId="{AB7C1CC9-5A99-4C79-BDA6-DC120CC725C9}">
      <dgm:prSet/>
      <dgm:spPr/>
      <dgm:t>
        <a:bodyPr/>
        <a:lstStyle/>
        <a:p>
          <a:endParaRPr lang="en-US"/>
        </a:p>
      </dgm:t>
    </dgm:pt>
    <dgm:pt modelId="{C02A15A4-45A1-484E-B723-3114AB3A44A9}" type="sibTrans" cxnId="{AB7C1CC9-5A99-4C79-BDA6-DC120CC725C9}">
      <dgm:prSet/>
      <dgm:spPr/>
      <dgm:t>
        <a:bodyPr/>
        <a:lstStyle/>
        <a:p>
          <a:endParaRPr lang="en-US"/>
        </a:p>
      </dgm:t>
    </dgm:pt>
    <dgm:pt modelId="{5BFBF055-1B7B-4831-B08E-B158DEA7493B}">
      <dgm:prSet phldrT="[Text]"/>
      <dgm:spPr/>
      <dgm:t>
        <a:bodyPr/>
        <a:lstStyle/>
        <a:p>
          <a:r>
            <a:rPr lang="en-US" b="1" dirty="0">
              <a:solidFill>
                <a:schemeClr val="bg1"/>
              </a:solidFill>
            </a:rPr>
            <a:t>Surveys</a:t>
          </a:r>
        </a:p>
      </dgm:t>
    </dgm:pt>
    <dgm:pt modelId="{EBBE381E-8D40-46DD-B976-E5BF787906CC}" type="parTrans" cxnId="{2FD2F160-C067-4534-869C-5078CF1A0AA6}">
      <dgm:prSet/>
      <dgm:spPr/>
      <dgm:t>
        <a:bodyPr/>
        <a:lstStyle/>
        <a:p>
          <a:endParaRPr lang="en-US"/>
        </a:p>
      </dgm:t>
    </dgm:pt>
    <dgm:pt modelId="{47FF4034-20A9-49AA-B6DF-8EA37D128C11}" type="sibTrans" cxnId="{2FD2F160-C067-4534-869C-5078CF1A0AA6}">
      <dgm:prSet/>
      <dgm:spPr/>
      <dgm:t>
        <a:bodyPr/>
        <a:lstStyle/>
        <a:p>
          <a:endParaRPr lang="en-US"/>
        </a:p>
      </dgm:t>
    </dgm:pt>
    <dgm:pt modelId="{E6363C78-E2AA-43B4-9B1F-D0EC35F1670C}">
      <dgm:prSet/>
      <dgm:spPr/>
      <dgm:t>
        <a:bodyPr/>
        <a:lstStyle/>
        <a:p>
          <a:r>
            <a:rPr lang="en-US" b="1" dirty="0">
              <a:solidFill>
                <a:schemeClr val="bg1"/>
              </a:solidFill>
            </a:rPr>
            <a:t>Public Forums</a:t>
          </a:r>
        </a:p>
      </dgm:t>
    </dgm:pt>
    <dgm:pt modelId="{0D2E7812-68DE-47FB-BA9D-D78F7057F5CC}" type="parTrans" cxnId="{4F8B3062-729B-4CBB-86F9-865FC35D0205}">
      <dgm:prSet/>
      <dgm:spPr/>
      <dgm:t>
        <a:bodyPr/>
        <a:lstStyle/>
        <a:p>
          <a:endParaRPr lang="en-US"/>
        </a:p>
      </dgm:t>
    </dgm:pt>
    <dgm:pt modelId="{5EBBFD0F-3508-4E91-9258-FE6D561414B9}" type="sibTrans" cxnId="{4F8B3062-729B-4CBB-86F9-865FC35D0205}">
      <dgm:prSet/>
      <dgm:spPr/>
      <dgm:t>
        <a:bodyPr/>
        <a:lstStyle/>
        <a:p>
          <a:endParaRPr lang="en-US"/>
        </a:p>
      </dgm:t>
    </dgm:pt>
    <dgm:pt modelId="{25720F43-9660-4904-A5D2-C46BC283840D}" type="pres">
      <dgm:prSet presAssocID="{777B647B-317C-4258-8C59-F5A3DBDE9163}" presName="cycle" presStyleCnt="0">
        <dgm:presLayoutVars>
          <dgm:chMax val="1"/>
          <dgm:dir/>
          <dgm:animLvl val="ctr"/>
          <dgm:resizeHandles val="exact"/>
        </dgm:presLayoutVars>
      </dgm:prSet>
      <dgm:spPr/>
    </dgm:pt>
    <dgm:pt modelId="{5C5FCE09-AE82-42C9-8E68-CD8F7073BAE5}" type="pres">
      <dgm:prSet presAssocID="{988EA810-462A-443A-80C6-2B5B9768ED07}" presName="centerShape" presStyleLbl="node0" presStyleIdx="0" presStyleCnt="1"/>
      <dgm:spPr/>
    </dgm:pt>
    <dgm:pt modelId="{72134927-5AD2-4B45-A4C2-5CC833512A21}" type="pres">
      <dgm:prSet presAssocID="{0D2E7812-68DE-47FB-BA9D-D78F7057F5CC}" presName="parTrans" presStyleLbl="bgSibTrans2D1" presStyleIdx="0" presStyleCnt="4"/>
      <dgm:spPr/>
    </dgm:pt>
    <dgm:pt modelId="{58D0BBDE-4AA1-4BCE-BF0E-55E4E8F23C1D}" type="pres">
      <dgm:prSet presAssocID="{E6363C78-E2AA-43B4-9B1F-D0EC35F1670C}" presName="node" presStyleLbl="node1" presStyleIdx="0" presStyleCnt="4">
        <dgm:presLayoutVars>
          <dgm:bulletEnabled val="1"/>
        </dgm:presLayoutVars>
      </dgm:prSet>
      <dgm:spPr/>
    </dgm:pt>
    <dgm:pt modelId="{7AA5DF57-25D3-46E5-BC35-487D6A276A03}" type="pres">
      <dgm:prSet presAssocID="{91ED9E93-5330-431D-BF94-4B336EDEBA2F}" presName="parTrans" presStyleLbl="bgSibTrans2D1" presStyleIdx="1" presStyleCnt="4"/>
      <dgm:spPr/>
    </dgm:pt>
    <dgm:pt modelId="{CAA779D9-907D-4315-9D30-AC5ED4E8E2B5}" type="pres">
      <dgm:prSet presAssocID="{9E4795BE-C0D8-4272-B98A-F26BDF5DE265}" presName="node" presStyleLbl="node1" presStyleIdx="1" presStyleCnt="4">
        <dgm:presLayoutVars>
          <dgm:bulletEnabled val="1"/>
        </dgm:presLayoutVars>
      </dgm:prSet>
      <dgm:spPr/>
    </dgm:pt>
    <dgm:pt modelId="{89590EE7-C72D-4804-B41F-0AA3D3B087C8}" type="pres">
      <dgm:prSet presAssocID="{70118634-4710-4A34-A5D1-6CD3F2578695}" presName="parTrans" presStyleLbl="bgSibTrans2D1" presStyleIdx="2" presStyleCnt="4"/>
      <dgm:spPr/>
    </dgm:pt>
    <dgm:pt modelId="{8BAAAE49-0AE8-4F42-B522-A05B8E262820}" type="pres">
      <dgm:prSet presAssocID="{94DB9D5E-0F67-48C0-9851-6A9E55742AAA}" presName="node" presStyleLbl="node1" presStyleIdx="2" presStyleCnt="4">
        <dgm:presLayoutVars>
          <dgm:bulletEnabled val="1"/>
        </dgm:presLayoutVars>
      </dgm:prSet>
      <dgm:spPr/>
    </dgm:pt>
    <dgm:pt modelId="{D3AA7C3A-8E34-4311-B746-1D9536F3CB48}" type="pres">
      <dgm:prSet presAssocID="{EBBE381E-8D40-46DD-B976-E5BF787906CC}" presName="parTrans" presStyleLbl="bgSibTrans2D1" presStyleIdx="3" presStyleCnt="4"/>
      <dgm:spPr/>
    </dgm:pt>
    <dgm:pt modelId="{F9EA3190-36DB-48CE-A8FE-B8609DE64465}" type="pres">
      <dgm:prSet presAssocID="{5BFBF055-1B7B-4831-B08E-B158DEA7493B}" presName="node" presStyleLbl="node1" presStyleIdx="3" presStyleCnt="4">
        <dgm:presLayoutVars>
          <dgm:bulletEnabled val="1"/>
        </dgm:presLayoutVars>
      </dgm:prSet>
      <dgm:spPr/>
    </dgm:pt>
  </dgm:ptLst>
  <dgm:cxnLst>
    <dgm:cxn modelId="{C0CD553A-60DD-4263-8AD5-FEF07DCF5328}" srcId="{777B647B-317C-4258-8C59-F5A3DBDE9163}" destId="{988EA810-462A-443A-80C6-2B5B9768ED07}" srcOrd="0" destOrd="0" parTransId="{58D0ADA0-C221-42B1-B820-7347CB93CE47}" sibTransId="{830A64D0-2A22-4E09-A495-482DCCDF0265}"/>
    <dgm:cxn modelId="{26A9BA5B-953E-4EAD-9D2D-10AF5E757D9C}" type="presOf" srcId="{777B647B-317C-4258-8C59-F5A3DBDE9163}" destId="{25720F43-9660-4904-A5D2-C46BC283840D}" srcOrd="0" destOrd="0" presId="urn:microsoft.com/office/officeart/2005/8/layout/radial4"/>
    <dgm:cxn modelId="{2FD2F160-C067-4534-869C-5078CF1A0AA6}" srcId="{988EA810-462A-443A-80C6-2B5B9768ED07}" destId="{5BFBF055-1B7B-4831-B08E-B158DEA7493B}" srcOrd="3" destOrd="0" parTransId="{EBBE381E-8D40-46DD-B976-E5BF787906CC}" sibTransId="{47FF4034-20A9-49AA-B6DF-8EA37D128C11}"/>
    <dgm:cxn modelId="{E197E741-B307-4E3F-A998-CB1AE8726CDF}" type="presOf" srcId="{91ED9E93-5330-431D-BF94-4B336EDEBA2F}" destId="{7AA5DF57-25D3-46E5-BC35-487D6A276A03}" srcOrd="0" destOrd="0" presId="urn:microsoft.com/office/officeart/2005/8/layout/radial4"/>
    <dgm:cxn modelId="{4F8B3062-729B-4CBB-86F9-865FC35D0205}" srcId="{988EA810-462A-443A-80C6-2B5B9768ED07}" destId="{E6363C78-E2AA-43B4-9B1F-D0EC35F1670C}" srcOrd="0" destOrd="0" parTransId="{0D2E7812-68DE-47FB-BA9D-D78F7057F5CC}" sibTransId="{5EBBFD0F-3508-4E91-9258-FE6D561414B9}"/>
    <dgm:cxn modelId="{69D1A36C-C426-4345-91D0-684D42C9DAF3}" type="presOf" srcId="{5BFBF055-1B7B-4831-B08E-B158DEA7493B}" destId="{F9EA3190-36DB-48CE-A8FE-B8609DE64465}" srcOrd="0" destOrd="0" presId="urn:microsoft.com/office/officeart/2005/8/layout/radial4"/>
    <dgm:cxn modelId="{EFB6B74D-81EB-42B4-8BF5-0904AE1EE58C}" type="presOf" srcId="{9E4795BE-C0D8-4272-B98A-F26BDF5DE265}" destId="{CAA779D9-907D-4315-9D30-AC5ED4E8E2B5}" srcOrd="0" destOrd="0" presId="urn:microsoft.com/office/officeart/2005/8/layout/radial4"/>
    <dgm:cxn modelId="{CE87FF76-E221-497C-9A23-A670C39F4256}" type="presOf" srcId="{EBBE381E-8D40-46DD-B976-E5BF787906CC}" destId="{D3AA7C3A-8E34-4311-B746-1D9536F3CB48}" srcOrd="0" destOrd="0" presId="urn:microsoft.com/office/officeart/2005/8/layout/radial4"/>
    <dgm:cxn modelId="{DD9C8957-6355-4705-B9C9-A3F290CB8152}" type="presOf" srcId="{E6363C78-E2AA-43B4-9B1F-D0EC35F1670C}" destId="{58D0BBDE-4AA1-4BCE-BF0E-55E4E8F23C1D}" srcOrd="0" destOrd="0" presId="urn:microsoft.com/office/officeart/2005/8/layout/radial4"/>
    <dgm:cxn modelId="{645C578A-D6BB-429D-BF61-6B169873843A}" type="presOf" srcId="{988EA810-462A-443A-80C6-2B5B9768ED07}" destId="{5C5FCE09-AE82-42C9-8E68-CD8F7073BAE5}" srcOrd="0" destOrd="0" presId="urn:microsoft.com/office/officeart/2005/8/layout/radial4"/>
    <dgm:cxn modelId="{16CE9D9F-621F-4F73-998B-23E62C6204D2}" type="presOf" srcId="{94DB9D5E-0F67-48C0-9851-6A9E55742AAA}" destId="{8BAAAE49-0AE8-4F42-B522-A05B8E262820}" srcOrd="0" destOrd="0" presId="urn:microsoft.com/office/officeart/2005/8/layout/radial4"/>
    <dgm:cxn modelId="{9D1CBFAE-6410-435B-9B76-948D742F1C30}" type="presOf" srcId="{70118634-4710-4A34-A5D1-6CD3F2578695}" destId="{89590EE7-C72D-4804-B41F-0AA3D3B087C8}" srcOrd="0" destOrd="0" presId="urn:microsoft.com/office/officeart/2005/8/layout/radial4"/>
    <dgm:cxn modelId="{19D4BAB7-3568-4C77-B68D-9BA31C35A9B1}" type="presOf" srcId="{0D2E7812-68DE-47FB-BA9D-D78F7057F5CC}" destId="{72134927-5AD2-4B45-A4C2-5CC833512A21}" srcOrd="0" destOrd="0" presId="urn:microsoft.com/office/officeart/2005/8/layout/radial4"/>
    <dgm:cxn modelId="{39FBEBBA-0E32-4682-947C-B272DEDCEAB5}" srcId="{988EA810-462A-443A-80C6-2B5B9768ED07}" destId="{9E4795BE-C0D8-4272-B98A-F26BDF5DE265}" srcOrd="1" destOrd="0" parTransId="{91ED9E93-5330-431D-BF94-4B336EDEBA2F}" sibTransId="{AE736DFE-B168-4E57-8154-75DC69170E3E}"/>
    <dgm:cxn modelId="{AB7C1CC9-5A99-4C79-BDA6-DC120CC725C9}" srcId="{988EA810-462A-443A-80C6-2B5B9768ED07}" destId="{94DB9D5E-0F67-48C0-9851-6A9E55742AAA}" srcOrd="2" destOrd="0" parTransId="{70118634-4710-4A34-A5D1-6CD3F2578695}" sibTransId="{C02A15A4-45A1-484E-B723-3114AB3A44A9}"/>
    <dgm:cxn modelId="{839E1DB0-F370-4271-A535-D6327AB492D4}" type="presParOf" srcId="{25720F43-9660-4904-A5D2-C46BC283840D}" destId="{5C5FCE09-AE82-42C9-8E68-CD8F7073BAE5}" srcOrd="0" destOrd="0" presId="urn:microsoft.com/office/officeart/2005/8/layout/radial4"/>
    <dgm:cxn modelId="{6E68326E-C163-40F4-B273-81CC3B57FC63}" type="presParOf" srcId="{25720F43-9660-4904-A5D2-C46BC283840D}" destId="{72134927-5AD2-4B45-A4C2-5CC833512A21}" srcOrd="1" destOrd="0" presId="urn:microsoft.com/office/officeart/2005/8/layout/radial4"/>
    <dgm:cxn modelId="{B246F4BF-6188-4881-AB7F-93EF18F4D84B}" type="presParOf" srcId="{25720F43-9660-4904-A5D2-C46BC283840D}" destId="{58D0BBDE-4AA1-4BCE-BF0E-55E4E8F23C1D}" srcOrd="2" destOrd="0" presId="urn:microsoft.com/office/officeart/2005/8/layout/radial4"/>
    <dgm:cxn modelId="{1535E9F5-A8B8-4679-8D0C-75B5278C0172}" type="presParOf" srcId="{25720F43-9660-4904-A5D2-C46BC283840D}" destId="{7AA5DF57-25D3-46E5-BC35-487D6A276A03}" srcOrd="3" destOrd="0" presId="urn:microsoft.com/office/officeart/2005/8/layout/radial4"/>
    <dgm:cxn modelId="{26553310-4524-4D94-BDEE-5A6A2E4E860A}" type="presParOf" srcId="{25720F43-9660-4904-A5D2-C46BC283840D}" destId="{CAA779D9-907D-4315-9D30-AC5ED4E8E2B5}" srcOrd="4" destOrd="0" presId="urn:microsoft.com/office/officeart/2005/8/layout/radial4"/>
    <dgm:cxn modelId="{AB36B25E-8817-445F-BA94-E80D33DFCE90}" type="presParOf" srcId="{25720F43-9660-4904-A5D2-C46BC283840D}" destId="{89590EE7-C72D-4804-B41F-0AA3D3B087C8}" srcOrd="5" destOrd="0" presId="urn:microsoft.com/office/officeart/2005/8/layout/radial4"/>
    <dgm:cxn modelId="{729F2AF6-450D-4A66-AE90-D8A714F938B5}" type="presParOf" srcId="{25720F43-9660-4904-A5D2-C46BC283840D}" destId="{8BAAAE49-0AE8-4F42-B522-A05B8E262820}" srcOrd="6" destOrd="0" presId="urn:microsoft.com/office/officeart/2005/8/layout/radial4"/>
    <dgm:cxn modelId="{22763AD1-11A0-44A5-98FC-2DB32FA497ED}" type="presParOf" srcId="{25720F43-9660-4904-A5D2-C46BC283840D}" destId="{D3AA7C3A-8E34-4311-B746-1D9536F3CB48}" srcOrd="7" destOrd="0" presId="urn:microsoft.com/office/officeart/2005/8/layout/radial4"/>
    <dgm:cxn modelId="{2B6C62B7-8850-4053-B14C-69FCFC427581}" type="presParOf" srcId="{25720F43-9660-4904-A5D2-C46BC283840D}" destId="{F9EA3190-36DB-48CE-A8FE-B8609DE64465}" srcOrd="8" destOrd="0" presId="urn:microsoft.com/office/officeart/2005/8/layout/radial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F2EA44-AA56-4256-96A3-1875BA94EF88}">
      <dsp:nvSpPr>
        <dsp:cNvPr id="0" name=""/>
        <dsp:cNvSpPr/>
      </dsp:nvSpPr>
      <dsp:spPr>
        <a:xfrm>
          <a:off x="2960953" y="1469219"/>
          <a:ext cx="1795712" cy="1795712"/>
        </a:xfrm>
        <a:prstGeom prst="gear9">
          <a:avLst/>
        </a:prstGeom>
        <a:solidFill>
          <a:schemeClr val="accent2">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rPr>
            <a:t>Aging Population, Declining Birth rate</a:t>
          </a:r>
        </a:p>
      </dsp:txBody>
      <dsp:txXfrm>
        <a:off x="3321971" y="1889856"/>
        <a:ext cx="1073676" cy="923033"/>
      </dsp:txXfrm>
    </dsp:sp>
    <dsp:sp modelId="{A6AA70CD-8628-4C23-967B-BF89EFB37B63}">
      <dsp:nvSpPr>
        <dsp:cNvPr id="0" name=""/>
        <dsp:cNvSpPr/>
      </dsp:nvSpPr>
      <dsp:spPr>
        <a:xfrm>
          <a:off x="1916175" y="1044778"/>
          <a:ext cx="1305972" cy="1305972"/>
        </a:xfrm>
        <a:prstGeom prst="gear6">
          <a:avLst/>
        </a:prstGeom>
        <a:solidFill>
          <a:schemeClr val="accent2">
            <a:shade val="80000"/>
            <a:hueOff val="-57389"/>
            <a:satOff val="1440"/>
            <a:lumOff val="1054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rPr>
            <a:t>Slow population growth</a:t>
          </a:r>
        </a:p>
      </dsp:txBody>
      <dsp:txXfrm>
        <a:off x="2244957" y="1375548"/>
        <a:ext cx="648408" cy="644432"/>
      </dsp:txXfrm>
    </dsp:sp>
    <dsp:sp modelId="{BF0A8BBD-228B-459C-B610-864577FEF927}">
      <dsp:nvSpPr>
        <dsp:cNvPr id="0" name=""/>
        <dsp:cNvSpPr/>
      </dsp:nvSpPr>
      <dsp:spPr>
        <a:xfrm rot="20700000">
          <a:off x="2647653" y="143790"/>
          <a:ext cx="1279586" cy="1279586"/>
        </a:xfrm>
        <a:prstGeom prst="gear6">
          <a:avLst/>
        </a:prstGeom>
        <a:solidFill>
          <a:schemeClr val="accent2">
            <a:shade val="80000"/>
            <a:hueOff val="-114778"/>
            <a:satOff val="2881"/>
            <a:lumOff val="2109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b="1" kern="1200" dirty="0">
              <a:solidFill>
                <a:schemeClr val="bg1"/>
              </a:solidFill>
            </a:rPr>
            <a:t>Smaller labor force</a:t>
          </a:r>
        </a:p>
      </dsp:txBody>
      <dsp:txXfrm rot="-20700000">
        <a:off x="2928304" y="424441"/>
        <a:ext cx="718285" cy="718285"/>
      </dsp:txXfrm>
    </dsp:sp>
    <dsp:sp modelId="{873A7286-BFB4-4D6B-910A-9E5942CB5219}">
      <dsp:nvSpPr>
        <dsp:cNvPr id="0" name=""/>
        <dsp:cNvSpPr/>
      </dsp:nvSpPr>
      <dsp:spPr>
        <a:xfrm>
          <a:off x="2812942" y="1203852"/>
          <a:ext cx="2298512" cy="2298512"/>
        </a:xfrm>
        <a:prstGeom prst="circularArrow">
          <a:avLst>
            <a:gd name="adj1" fmla="val 4687"/>
            <a:gd name="adj2" fmla="val 299029"/>
            <a:gd name="adj3" fmla="val 2489051"/>
            <a:gd name="adj4" fmla="val 15920974"/>
            <a:gd name="adj5" fmla="val 5469"/>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F516759-1AA2-4682-AE15-3FB75310E0B8}">
      <dsp:nvSpPr>
        <dsp:cNvPr id="0" name=""/>
        <dsp:cNvSpPr/>
      </dsp:nvSpPr>
      <dsp:spPr>
        <a:xfrm>
          <a:off x="1684889" y="759804"/>
          <a:ext cx="1670012" cy="1670012"/>
        </a:xfrm>
        <a:prstGeom prst="leftCircularArrow">
          <a:avLst>
            <a:gd name="adj1" fmla="val 6452"/>
            <a:gd name="adj2" fmla="val 429999"/>
            <a:gd name="adj3" fmla="val 10489124"/>
            <a:gd name="adj4" fmla="val 14837806"/>
            <a:gd name="adj5" fmla="val 7527"/>
          </a:avLst>
        </a:prstGeom>
        <a:solidFill>
          <a:schemeClr val="accent2">
            <a:shade val="90000"/>
            <a:hueOff val="-57400"/>
            <a:satOff val="-491"/>
            <a:lumOff val="901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56E65C4-671D-493E-8190-7B61AC743457}">
      <dsp:nvSpPr>
        <dsp:cNvPr id="0" name=""/>
        <dsp:cNvSpPr/>
      </dsp:nvSpPr>
      <dsp:spPr>
        <a:xfrm>
          <a:off x="2351671" y="-132498"/>
          <a:ext cx="1800609" cy="1800609"/>
        </a:xfrm>
        <a:prstGeom prst="circularArrow">
          <a:avLst>
            <a:gd name="adj1" fmla="val 5984"/>
            <a:gd name="adj2" fmla="val 394124"/>
            <a:gd name="adj3" fmla="val 13313824"/>
            <a:gd name="adj4" fmla="val 10508221"/>
            <a:gd name="adj5" fmla="val 6981"/>
          </a:avLst>
        </a:prstGeom>
        <a:solidFill>
          <a:schemeClr val="accent2">
            <a:shade val="90000"/>
            <a:hueOff val="-114800"/>
            <a:satOff val="-983"/>
            <a:lumOff val="18038"/>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26232C-F564-49BC-9397-2C082C188D04}">
      <dsp:nvSpPr>
        <dsp:cNvPr id="0" name=""/>
        <dsp:cNvSpPr/>
      </dsp:nvSpPr>
      <dsp:spPr>
        <a:xfrm>
          <a:off x="480059" y="0"/>
          <a:ext cx="7193280" cy="4495800"/>
        </a:xfrm>
        <a:prstGeom prst="swooshArrow">
          <a:avLst>
            <a:gd name="adj1" fmla="val 25000"/>
            <a:gd name="adj2" fmla="val 25000"/>
          </a:avLst>
        </a:prstGeom>
        <a:solidFill>
          <a:schemeClr val="accent2">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EAC8EE-9E13-460C-913F-8C0827EF5C37}">
      <dsp:nvSpPr>
        <dsp:cNvPr id="0" name=""/>
        <dsp:cNvSpPr/>
      </dsp:nvSpPr>
      <dsp:spPr>
        <a:xfrm>
          <a:off x="1393606" y="3103001"/>
          <a:ext cx="187025" cy="187025"/>
        </a:xfrm>
        <a:prstGeom prst="ellipse">
          <a:avLst/>
        </a:prstGeom>
        <a:solidFill>
          <a:schemeClr val="accent2">
            <a:shade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40E6AF-1914-4C59-9F27-E3CA4FD0D6F3}">
      <dsp:nvSpPr>
        <dsp:cNvPr id="0" name=""/>
        <dsp:cNvSpPr/>
      </dsp:nvSpPr>
      <dsp:spPr>
        <a:xfrm>
          <a:off x="1749418" y="3196513"/>
          <a:ext cx="1676034" cy="12992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101"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solidFill>
                <a:srgbClr val="F0F6FA"/>
              </a:solidFill>
            </a:rPr>
            <a:t>Low Unemployment, Gas Prices</a:t>
          </a:r>
        </a:p>
      </dsp:txBody>
      <dsp:txXfrm>
        <a:off x="1749418" y="3196513"/>
        <a:ext cx="1676034" cy="1299286"/>
      </dsp:txXfrm>
    </dsp:sp>
    <dsp:sp modelId="{5A569E48-546B-4476-80C7-AF17AA80A66F}">
      <dsp:nvSpPr>
        <dsp:cNvPr id="0" name=""/>
        <dsp:cNvSpPr/>
      </dsp:nvSpPr>
      <dsp:spPr>
        <a:xfrm>
          <a:off x="3044464" y="1881042"/>
          <a:ext cx="338084" cy="338084"/>
        </a:xfrm>
        <a:prstGeom prst="ellipse">
          <a:avLst/>
        </a:prstGeom>
        <a:solidFill>
          <a:schemeClr val="accent2">
            <a:shade val="50000"/>
            <a:hueOff val="-108866"/>
            <a:satOff val="3783"/>
            <a:lumOff val="2766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3D9F3B-B2F9-428F-9CCB-3ABD6A4707E7}">
      <dsp:nvSpPr>
        <dsp:cNvPr id="0" name=""/>
        <dsp:cNvSpPr/>
      </dsp:nvSpPr>
      <dsp:spPr>
        <a:xfrm>
          <a:off x="3425817" y="2362206"/>
          <a:ext cx="1726387" cy="1516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144"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solidFill>
                <a:srgbClr val="F0F6FA"/>
              </a:solidFill>
            </a:rPr>
            <a:t>Food, beverage and culinary activities; sightseeing popular</a:t>
          </a:r>
        </a:p>
      </dsp:txBody>
      <dsp:txXfrm>
        <a:off x="3425817" y="2362206"/>
        <a:ext cx="1726387" cy="1516685"/>
      </dsp:txXfrm>
    </dsp:sp>
    <dsp:sp modelId="{9029831B-ED13-499F-9DAE-C784ED4B661C}">
      <dsp:nvSpPr>
        <dsp:cNvPr id="0" name=""/>
        <dsp:cNvSpPr/>
      </dsp:nvSpPr>
      <dsp:spPr>
        <a:xfrm>
          <a:off x="5029809" y="1137437"/>
          <a:ext cx="467563" cy="467563"/>
        </a:xfrm>
        <a:prstGeom prst="ellipse">
          <a:avLst/>
        </a:prstGeom>
        <a:solidFill>
          <a:schemeClr val="accent2">
            <a:shade val="50000"/>
            <a:hueOff val="-108866"/>
            <a:satOff val="3783"/>
            <a:lumOff val="2766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6A99C9-8EAC-49D4-8DC5-772B5BD78B2E}">
      <dsp:nvSpPr>
        <dsp:cNvPr id="0" name=""/>
        <dsp:cNvSpPr/>
      </dsp:nvSpPr>
      <dsp:spPr>
        <a:xfrm>
          <a:off x="4949820" y="1905006"/>
          <a:ext cx="1726387" cy="11426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752"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solidFill>
                <a:srgbClr val="F0F6FA"/>
              </a:solidFill>
            </a:rPr>
            <a:t>Family-friendly, natural appeal</a:t>
          </a:r>
        </a:p>
      </dsp:txBody>
      <dsp:txXfrm>
        <a:off x="4949820" y="1905006"/>
        <a:ext cx="1726387" cy="11426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84DCE5-CAD9-4122-A7C3-30B1C481D68B}">
      <dsp:nvSpPr>
        <dsp:cNvPr id="0" name=""/>
        <dsp:cNvSpPr/>
      </dsp:nvSpPr>
      <dsp:spPr>
        <a:xfrm>
          <a:off x="1139029" y="1987922"/>
          <a:ext cx="1324112" cy="1136594"/>
        </a:xfrm>
        <a:prstGeom prst="hexagon">
          <a:avLst>
            <a:gd name="adj" fmla="val 25000"/>
            <a:gd name="vf" fmla="val 115470"/>
          </a:avLst>
        </a:prstGeom>
        <a:solidFill>
          <a:schemeClr val="accent2">
            <a:shade val="80000"/>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bg1"/>
              </a:solidFill>
            </a:rPr>
            <a:t>RPOs, Non-Metropolitan Officials</a:t>
          </a:r>
        </a:p>
      </dsp:txBody>
      <dsp:txXfrm>
        <a:off x="1344088" y="2163941"/>
        <a:ext cx="913994" cy="784556"/>
      </dsp:txXfrm>
    </dsp:sp>
    <dsp:sp modelId="{555008D6-8A37-4B76-9700-8A361828DBFD}">
      <dsp:nvSpPr>
        <dsp:cNvPr id="0" name=""/>
        <dsp:cNvSpPr/>
      </dsp:nvSpPr>
      <dsp:spPr>
        <a:xfrm>
          <a:off x="1170828" y="2496274"/>
          <a:ext cx="154099" cy="133211"/>
        </a:xfrm>
        <a:prstGeom prst="hexagon">
          <a:avLst>
            <a:gd name="adj" fmla="val 25000"/>
            <a:gd name="vf" fmla="val 115470"/>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1EA138-BD49-4F12-8D9D-2387770E9A33}">
      <dsp:nvSpPr>
        <dsp:cNvPr id="0" name=""/>
        <dsp:cNvSpPr/>
      </dsp:nvSpPr>
      <dsp:spPr>
        <a:xfrm>
          <a:off x="0" y="1359680"/>
          <a:ext cx="1324112" cy="1136594"/>
        </a:xfrm>
        <a:prstGeom prst="hexagon">
          <a:avLst>
            <a:gd name="adj" fmla="val 25000"/>
            <a:gd name="vf" fmla="val 11547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4000" r="-14000"/>
          </a:stretch>
        </a:blip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6FFC1AE-4B2F-47C5-8489-84C89C374A62}">
      <dsp:nvSpPr>
        <dsp:cNvPr id="0" name=""/>
        <dsp:cNvSpPr/>
      </dsp:nvSpPr>
      <dsp:spPr>
        <a:xfrm>
          <a:off x="906658" y="2345445"/>
          <a:ext cx="154099" cy="133211"/>
        </a:xfrm>
        <a:prstGeom prst="hexagon">
          <a:avLst>
            <a:gd name="adj" fmla="val 25000"/>
            <a:gd name="vf" fmla="val 115470"/>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C4CC94-7C39-4AF6-8EB0-28137CCAAECA}">
      <dsp:nvSpPr>
        <dsp:cNvPr id="0" name=""/>
        <dsp:cNvSpPr/>
      </dsp:nvSpPr>
      <dsp:spPr>
        <a:xfrm>
          <a:off x="2278059" y="1356242"/>
          <a:ext cx="1324112" cy="1136594"/>
        </a:xfrm>
        <a:prstGeom prst="hexagon">
          <a:avLst>
            <a:gd name="adj" fmla="val 25000"/>
            <a:gd name="vf" fmla="val 115470"/>
          </a:avLst>
        </a:prstGeom>
        <a:solidFill>
          <a:schemeClr val="accent2">
            <a:shade val="80000"/>
            <a:hueOff val="-16397"/>
            <a:satOff val="412"/>
            <a:lumOff val="3013"/>
            <a:alphaOff val="0"/>
          </a:schemeClr>
        </a:solidFill>
        <a:ln w="19050" cap="flat" cmpd="sng" algn="ctr">
          <a:solidFill>
            <a:schemeClr val="accent2">
              <a:shade val="80000"/>
              <a:hueOff val="-16397"/>
              <a:satOff val="412"/>
              <a:lumOff val="301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bg1"/>
              </a:solidFill>
            </a:rPr>
            <a:t>State Agencies</a:t>
          </a:r>
        </a:p>
      </dsp:txBody>
      <dsp:txXfrm>
        <a:off x="2483118" y="1532261"/>
        <a:ext cx="913994" cy="784556"/>
      </dsp:txXfrm>
    </dsp:sp>
    <dsp:sp modelId="{33F93A36-AE46-405D-89F1-D09FA7F46A23}">
      <dsp:nvSpPr>
        <dsp:cNvPr id="0" name=""/>
        <dsp:cNvSpPr/>
      </dsp:nvSpPr>
      <dsp:spPr>
        <a:xfrm>
          <a:off x="3189610" y="2339429"/>
          <a:ext cx="154099" cy="133211"/>
        </a:xfrm>
        <a:prstGeom prst="hexagon">
          <a:avLst>
            <a:gd name="adj" fmla="val 25000"/>
            <a:gd name="vf" fmla="val 115470"/>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33A59C6-607D-4FF0-87C3-8BFC74082630}">
      <dsp:nvSpPr>
        <dsp:cNvPr id="0" name=""/>
        <dsp:cNvSpPr/>
      </dsp:nvSpPr>
      <dsp:spPr>
        <a:xfrm>
          <a:off x="3417905" y="1985774"/>
          <a:ext cx="1324112" cy="1136594"/>
        </a:xfrm>
        <a:prstGeom prst="hexagon">
          <a:avLst>
            <a:gd name="adj" fmla="val 25000"/>
            <a:gd name="vf" fmla="val 11547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8000" b="-8000"/>
          </a:stretch>
        </a:blipFill>
        <a:ln w="19050" cap="flat" cmpd="sng" algn="ctr">
          <a:solidFill>
            <a:schemeClr val="accent2">
              <a:shade val="80000"/>
              <a:hueOff val="-16397"/>
              <a:satOff val="412"/>
              <a:lumOff val="3013"/>
              <a:alphaOff val="0"/>
            </a:schemeClr>
          </a:solidFill>
          <a:prstDash val="solid"/>
        </a:ln>
        <a:effectLst/>
      </dsp:spPr>
      <dsp:style>
        <a:lnRef idx="2">
          <a:scrgbClr r="0" g="0" b="0"/>
        </a:lnRef>
        <a:fillRef idx="1">
          <a:scrgbClr r="0" g="0" b="0"/>
        </a:fillRef>
        <a:effectRef idx="0">
          <a:scrgbClr r="0" g="0" b="0"/>
        </a:effectRef>
        <a:fontRef idx="minor"/>
      </dsp:style>
    </dsp:sp>
    <dsp:sp modelId="{D55D8E7C-4A48-49A0-A6AE-C38CB63A7F72}">
      <dsp:nvSpPr>
        <dsp:cNvPr id="0" name=""/>
        <dsp:cNvSpPr/>
      </dsp:nvSpPr>
      <dsp:spPr>
        <a:xfrm>
          <a:off x="3449703" y="2491548"/>
          <a:ext cx="154099" cy="133211"/>
        </a:xfrm>
        <a:prstGeom prst="hexagon">
          <a:avLst>
            <a:gd name="adj" fmla="val 25000"/>
            <a:gd name="vf" fmla="val 115470"/>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19BA19-8884-4C99-8FE3-8D8351212519}">
      <dsp:nvSpPr>
        <dsp:cNvPr id="0" name=""/>
        <dsp:cNvSpPr/>
      </dsp:nvSpPr>
      <dsp:spPr>
        <a:xfrm>
          <a:off x="1139029" y="731438"/>
          <a:ext cx="1324112" cy="1136594"/>
        </a:xfrm>
        <a:prstGeom prst="hexagon">
          <a:avLst>
            <a:gd name="adj" fmla="val 25000"/>
            <a:gd name="vf" fmla="val 115470"/>
          </a:avLst>
        </a:prstGeom>
        <a:solidFill>
          <a:schemeClr val="accent2">
            <a:shade val="80000"/>
            <a:hueOff val="-32794"/>
            <a:satOff val="823"/>
            <a:lumOff val="6027"/>
            <a:alphaOff val="0"/>
          </a:schemeClr>
        </a:solidFill>
        <a:ln w="19050" cap="flat" cmpd="sng" algn="ctr">
          <a:solidFill>
            <a:schemeClr val="accent2">
              <a:shade val="80000"/>
              <a:hueOff val="-32794"/>
              <a:satOff val="823"/>
              <a:lumOff val="602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bg1"/>
              </a:solidFill>
            </a:rPr>
            <a:t>Private Providers of Transportation</a:t>
          </a:r>
        </a:p>
      </dsp:txBody>
      <dsp:txXfrm>
        <a:off x="1344088" y="907457"/>
        <a:ext cx="913994" cy="784556"/>
      </dsp:txXfrm>
    </dsp:sp>
    <dsp:sp modelId="{84E84EEE-9AA6-4FA2-B82C-FDA6E26FC702}">
      <dsp:nvSpPr>
        <dsp:cNvPr id="0" name=""/>
        <dsp:cNvSpPr/>
      </dsp:nvSpPr>
      <dsp:spPr>
        <a:xfrm>
          <a:off x="2039980" y="746907"/>
          <a:ext cx="154099" cy="133211"/>
        </a:xfrm>
        <a:prstGeom prst="hexagon">
          <a:avLst>
            <a:gd name="adj" fmla="val 25000"/>
            <a:gd name="vf" fmla="val 115470"/>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825B20F-8A48-4FD4-8730-A3F458FEA253}">
      <dsp:nvSpPr>
        <dsp:cNvPr id="0" name=""/>
        <dsp:cNvSpPr/>
      </dsp:nvSpPr>
      <dsp:spPr>
        <a:xfrm>
          <a:off x="2278059" y="99328"/>
          <a:ext cx="1324112" cy="1136594"/>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a:ln w="19050" cap="flat" cmpd="sng" algn="ctr">
          <a:solidFill>
            <a:schemeClr val="accent2">
              <a:shade val="80000"/>
              <a:hueOff val="-32794"/>
              <a:satOff val="823"/>
              <a:lumOff val="6027"/>
              <a:alphaOff val="0"/>
            </a:schemeClr>
          </a:solidFill>
          <a:prstDash val="solid"/>
        </a:ln>
        <a:effectLst/>
      </dsp:spPr>
      <dsp:style>
        <a:lnRef idx="2">
          <a:scrgbClr r="0" g="0" b="0"/>
        </a:lnRef>
        <a:fillRef idx="1">
          <a:scrgbClr r="0" g="0" b="0"/>
        </a:fillRef>
        <a:effectRef idx="0">
          <a:scrgbClr r="0" g="0" b="0"/>
        </a:effectRef>
        <a:fontRef idx="minor"/>
      </dsp:style>
    </dsp:sp>
    <dsp:sp modelId="{C4385278-CD93-41BD-8DE0-C71A1D17DE17}">
      <dsp:nvSpPr>
        <dsp:cNvPr id="0" name=""/>
        <dsp:cNvSpPr/>
      </dsp:nvSpPr>
      <dsp:spPr>
        <a:xfrm>
          <a:off x="2316380" y="602953"/>
          <a:ext cx="154099" cy="133211"/>
        </a:xfrm>
        <a:prstGeom prst="hexagon">
          <a:avLst>
            <a:gd name="adj" fmla="val 25000"/>
            <a:gd name="vf" fmla="val 115470"/>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0EB5C35-B200-4F06-8AFD-EF4630399E7A}">
      <dsp:nvSpPr>
        <dsp:cNvPr id="0" name=""/>
        <dsp:cNvSpPr/>
      </dsp:nvSpPr>
      <dsp:spPr>
        <a:xfrm>
          <a:off x="3417905" y="728859"/>
          <a:ext cx="1324112" cy="1136594"/>
        </a:xfrm>
        <a:prstGeom prst="hexagon">
          <a:avLst>
            <a:gd name="adj" fmla="val 25000"/>
            <a:gd name="vf" fmla="val 115470"/>
          </a:avLst>
        </a:prstGeom>
        <a:solidFill>
          <a:schemeClr val="accent2">
            <a:shade val="80000"/>
            <a:hueOff val="-49191"/>
            <a:satOff val="1235"/>
            <a:lumOff val="9040"/>
            <a:alphaOff val="0"/>
          </a:schemeClr>
        </a:solidFill>
        <a:ln w="19050" cap="flat" cmpd="sng" algn="ctr">
          <a:solidFill>
            <a:schemeClr val="accent2">
              <a:shade val="80000"/>
              <a:hueOff val="-49191"/>
              <a:satOff val="1235"/>
              <a:lumOff val="904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bg1"/>
              </a:solidFill>
            </a:rPr>
            <a:t>Providers and Users of Public Transportation</a:t>
          </a:r>
        </a:p>
      </dsp:txBody>
      <dsp:txXfrm>
        <a:off x="3622964" y="904878"/>
        <a:ext cx="913994" cy="784556"/>
      </dsp:txXfrm>
    </dsp:sp>
    <dsp:sp modelId="{FC1E9C17-80DA-428B-B5C7-09FA1761A06B}">
      <dsp:nvSpPr>
        <dsp:cNvPr id="0" name=""/>
        <dsp:cNvSpPr/>
      </dsp:nvSpPr>
      <dsp:spPr>
        <a:xfrm>
          <a:off x="4562642" y="1232485"/>
          <a:ext cx="154099" cy="133211"/>
        </a:xfrm>
        <a:prstGeom prst="hexagon">
          <a:avLst>
            <a:gd name="adj" fmla="val 25000"/>
            <a:gd name="vf" fmla="val 115470"/>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3200AE4-482C-411F-AF1F-B434A6E5AF60}">
      <dsp:nvSpPr>
        <dsp:cNvPr id="0" name=""/>
        <dsp:cNvSpPr/>
      </dsp:nvSpPr>
      <dsp:spPr>
        <a:xfrm>
          <a:off x="4556935" y="1367845"/>
          <a:ext cx="1324112" cy="1136594"/>
        </a:xfrm>
        <a:prstGeom prst="hexagon">
          <a:avLst>
            <a:gd name="adj" fmla="val 25000"/>
            <a:gd name="vf" fmla="val 115470"/>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a:ln w="19050" cap="flat" cmpd="sng" algn="ctr">
          <a:solidFill>
            <a:schemeClr val="accent2">
              <a:shade val="80000"/>
              <a:hueOff val="-49191"/>
              <a:satOff val="1235"/>
              <a:lumOff val="9040"/>
              <a:alphaOff val="0"/>
            </a:schemeClr>
          </a:solidFill>
          <a:prstDash val="solid"/>
        </a:ln>
        <a:effectLst/>
      </dsp:spPr>
      <dsp:style>
        <a:lnRef idx="2">
          <a:scrgbClr r="0" g="0" b="0"/>
        </a:lnRef>
        <a:fillRef idx="1">
          <a:scrgbClr r="0" g="0" b="0"/>
        </a:fillRef>
        <a:effectRef idx="0">
          <a:scrgbClr r="0" g="0" b="0"/>
        </a:effectRef>
        <a:fontRef idx="minor"/>
      </dsp:style>
    </dsp:sp>
    <dsp:sp modelId="{DFB7A58A-5CDE-4A82-AEC3-2670E3F79C76}">
      <dsp:nvSpPr>
        <dsp:cNvPr id="0" name=""/>
        <dsp:cNvSpPr/>
      </dsp:nvSpPr>
      <dsp:spPr>
        <a:xfrm>
          <a:off x="4814582" y="1388471"/>
          <a:ext cx="154099" cy="133211"/>
        </a:xfrm>
        <a:prstGeom prst="hexagon">
          <a:avLst>
            <a:gd name="adj" fmla="val 25000"/>
            <a:gd name="vf" fmla="val 115470"/>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4E81779-17CE-4EF9-A84C-84BDBBBEE129}">
      <dsp:nvSpPr>
        <dsp:cNvPr id="0" name=""/>
        <dsp:cNvSpPr/>
      </dsp:nvSpPr>
      <dsp:spPr>
        <a:xfrm>
          <a:off x="4556935" y="111360"/>
          <a:ext cx="1324112" cy="1136594"/>
        </a:xfrm>
        <a:prstGeom prst="hexagon">
          <a:avLst>
            <a:gd name="adj" fmla="val 25000"/>
            <a:gd name="vf" fmla="val 115470"/>
          </a:avLst>
        </a:prstGeom>
        <a:solidFill>
          <a:schemeClr val="accent2">
            <a:shade val="80000"/>
            <a:hueOff val="-65587"/>
            <a:satOff val="1646"/>
            <a:lumOff val="12054"/>
            <a:alphaOff val="0"/>
          </a:schemeClr>
        </a:solidFill>
        <a:ln w="19050" cap="flat" cmpd="sng" algn="ctr">
          <a:solidFill>
            <a:schemeClr val="accent2">
              <a:shade val="80000"/>
              <a:hueOff val="-65587"/>
              <a:satOff val="1646"/>
              <a:lumOff val="1205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bg1"/>
              </a:solidFill>
            </a:rPr>
            <a:t>Ports, Freight Shippers</a:t>
          </a:r>
        </a:p>
      </dsp:txBody>
      <dsp:txXfrm>
        <a:off x="4761994" y="287379"/>
        <a:ext cx="913994" cy="784556"/>
      </dsp:txXfrm>
    </dsp:sp>
    <dsp:sp modelId="{4FDA43C6-268A-43AC-B913-F55E2EE577ED}">
      <dsp:nvSpPr>
        <dsp:cNvPr id="0" name=""/>
        <dsp:cNvSpPr/>
      </dsp:nvSpPr>
      <dsp:spPr>
        <a:xfrm>
          <a:off x="5701672" y="621001"/>
          <a:ext cx="154099" cy="133211"/>
        </a:xfrm>
        <a:prstGeom prst="hexagon">
          <a:avLst>
            <a:gd name="adj" fmla="val 25000"/>
            <a:gd name="vf" fmla="val 115470"/>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8F0CA8-6149-4E85-B272-9BD5FA63D095}">
      <dsp:nvSpPr>
        <dsp:cNvPr id="0" name=""/>
        <dsp:cNvSpPr/>
      </dsp:nvSpPr>
      <dsp:spPr>
        <a:xfrm>
          <a:off x="5695965" y="745618"/>
          <a:ext cx="1324112" cy="1136594"/>
        </a:xfrm>
        <a:prstGeom prst="hexagon">
          <a:avLst>
            <a:gd name="adj" fmla="val 25000"/>
            <a:gd name="vf" fmla="val 115470"/>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14000" r="-14000"/>
          </a:stretch>
        </a:blipFill>
        <a:ln w="19050" cap="flat" cmpd="sng" algn="ctr">
          <a:solidFill>
            <a:schemeClr val="accent2">
              <a:shade val="80000"/>
              <a:hueOff val="-65587"/>
              <a:satOff val="1646"/>
              <a:lumOff val="12054"/>
              <a:alphaOff val="0"/>
            </a:schemeClr>
          </a:solidFill>
          <a:prstDash val="solid"/>
        </a:ln>
        <a:effectLst/>
      </dsp:spPr>
      <dsp:style>
        <a:lnRef idx="2">
          <a:scrgbClr r="0" g="0" b="0"/>
        </a:lnRef>
        <a:fillRef idx="1">
          <a:scrgbClr r="0" g="0" b="0"/>
        </a:fillRef>
        <a:effectRef idx="0">
          <a:scrgbClr r="0" g="0" b="0"/>
        </a:effectRef>
        <a:fontRef idx="minor"/>
      </dsp:style>
    </dsp:sp>
    <dsp:sp modelId="{9023463B-FA2A-481B-83BA-4C0D5922682D}">
      <dsp:nvSpPr>
        <dsp:cNvPr id="0" name=""/>
        <dsp:cNvSpPr/>
      </dsp:nvSpPr>
      <dsp:spPr>
        <a:xfrm>
          <a:off x="5960135" y="770971"/>
          <a:ext cx="154099" cy="133211"/>
        </a:xfrm>
        <a:prstGeom prst="hexagon">
          <a:avLst>
            <a:gd name="adj" fmla="val 25000"/>
            <a:gd name="vf" fmla="val 115470"/>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185FE42-80DA-48F6-9A34-1DFA321772E7}">
      <dsp:nvSpPr>
        <dsp:cNvPr id="0" name=""/>
        <dsp:cNvSpPr/>
      </dsp:nvSpPr>
      <dsp:spPr>
        <a:xfrm>
          <a:off x="5695965" y="2000384"/>
          <a:ext cx="1324112" cy="1136594"/>
        </a:xfrm>
        <a:prstGeom prst="hexagon">
          <a:avLst>
            <a:gd name="adj" fmla="val 25000"/>
            <a:gd name="vf" fmla="val 115470"/>
          </a:avLst>
        </a:prstGeom>
        <a:solidFill>
          <a:schemeClr val="accent2">
            <a:shade val="80000"/>
            <a:hueOff val="-81984"/>
            <a:satOff val="2058"/>
            <a:lumOff val="15067"/>
            <a:alphaOff val="0"/>
          </a:schemeClr>
        </a:solidFill>
        <a:ln w="19050" cap="flat" cmpd="sng" algn="ctr">
          <a:solidFill>
            <a:schemeClr val="accent2">
              <a:shade val="80000"/>
              <a:hueOff val="-81984"/>
              <a:satOff val="2058"/>
              <a:lumOff val="1506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bg1"/>
              </a:solidFill>
            </a:rPr>
            <a:t>Business Community</a:t>
          </a:r>
        </a:p>
      </dsp:txBody>
      <dsp:txXfrm>
        <a:off x="5901024" y="2176403"/>
        <a:ext cx="913994" cy="784556"/>
      </dsp:txXfrm>
    </dsp:sp>
    <dsp:sp modelId="{824437ED-7708-475A-A1C4-BCED7F9551EE}">
      <dsp:nvSpPr>
        <dsp:cNvPr id="0" name=""/>
        <dsp:cNvSpPr/>
      </dsp:nvSpPr>
      <dsp:spPr>
        <a:xfrm>
          <a:off x="5958504" y="2996032"/>
          <a:ext cx="154099" cy="133211"/>
        </a:xfrm>
        <a:prstGeom prst="hexagon">
          <a:avLst>
            <a:gd name="adj" fmla="val 25000"/>
            <a:gd name="vf" fmla="val 115470"/>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C35E34-CDD6-4917-99F1-46BE0D329612}">
      <dsp:nvSpPr>
        <dsp:cNvPr id="0" name=""/>
        <dsp:cNvSpPr/>
      </dsp:nvSpPr>
      <dsp:spPr>
        <a:xfrm>
          <a:off x="4556935" y="2622610"/>
          <a:ext cx="1324112" cy="1136594"/>
        </a:xfrm>
        <a:prstGeom prst="hexagon">
          <a:avLst>
            <a:gd name="adj" fmla="val 25000"/>
            <a:gd name="vf" fmla="val 115470"/>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22000" r="-22000"/>
          </a:stretch>
        </a:blipFill>
        <a:ln w="19050" cap="flat" cmpd="sng" algn="ctr">
          <a:solidFill>
            <a:schemeClr val="accent2">
              <a:shade val="80000"/>
              <a:hueOff val="-81984"/>
              <a:satOff val="2058"/>
              <a:lumOff val="15067"/>
              <a:alphaOff val="0"/>
            </a:schemeClr>
          </a:solidFill>
          <a:prstDash val="solid"/>
        </a:ln>
        <a:effectLst/>
      </dsp:spPr>
      <dsp:style>
        <a:lnRef idx="2">
          <a:scrgbClr r="0" g="0" b="0"/>
        </a:lnRef>
        <a:fillRef idx="1">
          <a:scrgbClr r="0" g="0" b="0"/>
        </a:fillRef>
        <a:effectRef idx="0">
          <a:scrgbClr r="0" g="0" b="0"/>
        </a:effectRef>
        <a:fontRef idx="minor"/>
      </dsp:style>
    </dsp:sp>
    <dsp:sp modelId="{067A0897-9131-4520-93D2-E6A26FC950AB}">
      <dsp:nvSpPr>
        <dsp:cNvPr id="0" name=""/>
        <dsp:cNvSpPr/>
      </dsp:nvSpPr>
      <dsp:spPr>
        <a:xfrm>
          <a:off x="5713087" y="3121509"/>
          <a:ext cx="154099" cy="133211"/>
        </a:xfrm>
        <a:prstGeom prst="hexagon">
          <a:avLst>
            <a:gd name="adj" fmla="val 25000"/>
            <a:gd name="vf" fmla="val 115470"/>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7295FE-5D4A-4500-8CE5-BE25B14B5192}">
      <dsp:nvSpPr>
        <dsp:cNvPr id="0" name=""/>
        <dsp:cNvSpPr/>
      </dsp:nvSpPr>
      <dsp:spPr>
        <a:xfrm>
          <a:off x="2277244" y="2615735"/>
          <a:ext cx="1324112" cy="1136594"/>
        </a:xfrm>
        <a:prstGeom prst="hexagon">
          <a:avLst>
            <a:gd name="adj" fmla="val 25000"/>
            <a:gd name="vf" fmla="val 115470"/>
          </a:avLst>
        </a:prstGeom>
        <a:solidFill>
          <a:schemeClr val="accent2">
            <a:shade val="80000"/>
            <a:hueOff val="-98381"/>
            <a:satOff val="2469"/>
            <a:lumOff val="18081"/>
            <a:alphaOff val="0"/>
          </a:schemeClr>
        </a:solidFill>
        <a:ln w="19050" cap="flat" cmpd="sng" algn="ctr">
          <a:solidFill>
            <a:schemeClr val="accent2">
              <a:shade val="80000"/>
              <a:hueOff val="-98381"/>
              <a:satOff val="2469"/>
              <a:lumOff val="18081"/>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bg1"/>
              </a:solidFill>
            </a:rPr>
            <a:t>Tribal Governments</a:t>
          </a:r>
        </a:p>
      </dsp:txBody>
      <dsp:txXfrm>
        <a:off x="2482303" y="2791754"/>
        <a:ext cx="913994" cy="784556"/>
      </dsp:txXfrm>
    </dsp:sp>
    <dsp:sp modelId="{D75EF9D5-FF82-4A8E-ACA6-A26BD203260B}">
      <dsp:nvSpPr>
        <dsp:cNvPr id="0" name=""/>
        <dsp:cNvSpPr/>
      </dsp:nvSpPr>
      <dsp:spPr>
        <a:xfrm>
          <a:off x="2315565" y="3119360"/>
          <a:ext cx="154099" cy="133211"/>
        </a:xfrm>
        <a:prstGeom prst="hexagon">
          <a:avLst>
            <a:gd name="adj" fmla="val 25000"/>
            <a:gd name="vf" fmla="val 115470"/>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55B01E-105D-4C47-B79A-704035B47B87}">
      <dsp:nvSpPr>
        <dsp:cNvPr id="0" name=""/>
        <dsp:cNvSpPr/>
      </dsp:nvSpPr>
      <dsp:spPr>
        <a:xfrm>
          <a:off x="1138214" y="3247415"/>
          <a:ext cx="1324112" cy="1136594"/>
        </a:xfrm>
        <a:prstGeom prst="hexagon">
          <a:avLst>
            <a:gd name="adj" fmla="val 25000"/>
            <a:gd name="vf" fmla="val 115470"/>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14000" r="-14000"/>
          </a:stretch>
        </a:blipFill>
        <a:ln w="19050" cap="flat" cmpd="sng" algn="ctr">
          <a:solidFill>
            <a:schemeClr val="accent2">
              <a:shade val="80000"/>
              <a:hueOff val="-98381"/>
              <a:satOff val="2469"/>
              <a:lumOff val="18081"/>
              <a:alphaOff val="0"/>
            </a:schemeClr>
          </a:solidFill>
          <a:prstDash val="solid"/>
        </a:ln>
        <a:effectLst/>
      </dsp:spPr>
      <dsp:style>
        <a:lnRef idx="2">
          <a:scrgbClr r="0" g="0" b="0"/>
        </a:lnRef>
        <a:fillRef idx="1">
          <a:scrgbClr r="0" g="0" b="0"/>
        </a:fillRef>
        <a:effectRef idx="0">
          <a:scrgbClr r="0" g="0" b="0"/>
        </a:effectRef>
        <a:fontRef idx="minor"/>
      </dsp:style>
    </dsp:sp>
    <dsp:sp modelId="{79E61D53-99E2-4919-A01D-F658EB508204}">
      <dsp:nvSpPr>
        <dsp:cNvPr id="0" name=""/>
        <dsp:cNvSpPr/>
      </dsp:nvSpPr>
      <dsp:spPr>
        <a:xfrm>
          <a:off x="2039165" y="3263314"/>
          <a:ext cx="154099" cy="133211"/>
        </a:xfrm>
        <a:prstGeom prst="hexagon">
          <a:avLst>
            <a:gd name="adj" fmla="val 25000"/>
            <a:gd name="vf" fmla="val 115470"/>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566114-1B22-4588-9C52-A8B49D73C46F}">
      <dsp:nvSpPr>
        <dsp:cNvPr id="0" name=""/>
        <dsp:cNvSpPr/>
      </dsp:nvSpPr>
      <dsp:spPr>
        <a:xfrm>
          <a:off x="6829287" y="2637221"/>
          <a:ext cx="1324112" cy="1136594"/>
        </a:xfrm>
        <a:prstGeom prst="hexagon">
          <a:avLst>
            <a:gd name="adj" fmla="val 25000"/>
            <a:gd name="vf" fmla="val 115470"/>
          </a:avLst>
        </a:prstGeom>
        <a:solidFill>
          <a:schemeClr val="accent2">
            <a:shade val="80000"/>
            <a:hueOff val="-114778"/>
            <a:satOff val="2881"/>
            <a:lumOff val="21094"/>
            <a:alphaOff val="0"/>
          </a:schemeClr>
        </a:solidFill>
        <a:ln w="19050" cap="flat" cmpd="sng" algn="ctr">
          <a:solidFill>
            <a:schemeClr val="accent2">
              <a:shade val="80000"/>
              <a:hueOff val="-114778"/>
              <a:satOff val="2881"/>
              <a:lumOff val="2109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700" rIns="0" bIns="12700" numCol="1" spcCol="1270" anchor="ctr" anchorCtr="0">
          <a:noAutofit/>
        </a:bodyPr>
        <a:lstStyle/>
        <a:p>
          <a:pPr marL="0" lvl="0" indent="0" algn="ctr" defTabSz="444500">
            <a:lnSpc>
              <a:spcPct val="90000"/>
            </a:lnSpc>
            <a:spcBef>
              <a:spcPct val="0"/>
            </a:spcBef>
            <a:spcAft>
              <a:spcPct val="35000"/>
            </a:spcAft>
            <a:buNone/>
          </a:pPr>
          <a:r>
            <a:rPr lang="en-US" sz="1000" b="1" kern="1200" dirty="0">
              <a:solidFill>
                <a:schemeClr val="bg1"/>
              </a:solidFill>
            </a:rPr>
            <a:t>MPOs</a:t>
          </a:r>
        </a:p>
      </dsp:txBody>
      <dsp:txXfrm>
        <a:off x="7034346" y="2813240"/>
        <a:ext cx="913994" cy="784556"/>
      </dsp:txXfrm>
    </dsp:sp>
    <dsp:sp modelId="{EF05C312-51D6-48D6-9565-E724BA72A4AD}">
      <dsp:nvSpPr>
        <dsp:cNvPr id="0" name=""/>
        <dsp:cNvSpPr/>
      </dsp:nvSpPr>
      <dsp:spPr>
        <a:xfrm>
          <a:off x="7091827" y="3632869"/>
          <a:ext cx="154099" cy="133211"/>
        </a:xfrm>
        <a:prstGeom prst="hexagon">
          <a:avLst>
            <a:gd name="adj" fmla="val 25000"/>
            <a:gd name="vf" fmla="val 115470"/>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698F66-D047-4A09-81F6-C9CB313BCA7C}">
      <dsp:nvSpPr>
        <dsp:cNvPr id="0" name=""/>
        <dsp:cNvSpPr/>
      </dsp:nvSpPr>
      <dsp:spPr>
        <a:xfrm>
          <a:off x="5690257" y="3259877"/>
          <a:ext cx="1324112" cy="1136594"/>
        </a:xfrm>
        <a:prstGeom prst="hexagon">
          <a:avLst>
            <a:gd name="adj" fmla="val 25000"/>
            <a:gd name="vf" fmla="val 115470"/>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l="-20000" r="-20000"/>
          </a:stretch>
        </a:blipFill>
        <a:ln w="19050" cap="flat" cmpd="sng" algn="ctr">
          <a:solidFill>
            <a:schemeClr val="accent2">
              <a:shade val="80000"/>
              <a:hueOff val="-114778"/>
              <a:satOff val="2881"/>
              <a:lumOff val="21094"/>
              <a:alphaOff val="0"/>
            </a:schemeClr>
          </a:solidFill>
          <a:prstDash val="solid"/>
        </a:ln>
        <a:effectLst/>
      </dsp:spPr>
      <dsp:style>
        <a:lnRef idx="2">
          <a:scrgbClr r="0" g="0" b="0"/>
        </a:lnRef>
        <a:fillRef idx="1">
          <a:scrgbClr r="0" g="0" b="0"/>
        </a:fillRef>
        <a:effectRef idx="0">
          <a:scrgbClr r="0" g="0" b="0"/>
        </a:effectRef>
        <a:fontRef idx="minor"/>
      </dsp:style>
    </dsp:sp>
    <dsp:sp modelId="{179839DE-BEF4-4385-A980-20390B918150}">
      <dsp:nvSpPr>
        <dsp:cNvPr id="0" name=""/>
        <dsp:cNvSpPr/>
      </dsp:nvSpPr>
      <dsp:spPr>
        <a:xfrm>
          <a:off x="6846409" y="3758775"/>
          <a:ext cx="154099" cy="133211"/>
        </a:xfrm>
        <a:prstGeom prst="hexagon">
          <a:avLst>
            <a:gd name="adj" fmla="val 25000"/>
            <a:gd name="vf" fmla="val 115470"/>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5FCE09-AE82-42C9-8E68-CD8F7073BAE5}">
      <dsp:nvSpPr>
        <dsp:cNvPr id="0" name=""/>
        <dsp:cNvSpPr/>
      </dsp:nvSpPr>
      <dsp:spPr>
        <a:xfrm>
          <a:off x="1015174" y="1296214"/>
          <a:ext cx="750951" cy="750951"/>
        </a:xfrm>
        <a:prstGeom prst="ellipse">
          <a:avLst/>
        </a:prstGeom>
        <a:solidFill>
          <a:schemeClr val="accent2">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bg1"/>
              </a:solidFill>
            </a:rPr>
            <a:t>LRTP</a:t>
          </a:r>
        </a:p>
      </dsp:txBody>
      <dsp:txXfrm>
        <a:off x="1125148" y="1406188"/>
        <a:ext cx="531003" cy="531003"/>
      </dsp:txXfrm>
    </dsp:sp>
    <dsp:sp modelId="{72134927-5AD2-4B45-A4C2-5CC833512A21}">
      <dsp:nvSpPr>
        <dsp:cNvPr id="0" name=""/>
        <dsp:cNvSpPr/>
      </dsp:nvSpPr>
      <dsp:spPr>
        <a:xfrm rot="11700000">
          <a:off x="345988" y="1372685"/>
          <a:ext cx="656267" cy="214021"/>
        </a:xfrm>
        <a:prstGeom prst="leftArrow">
          <a:avLst>
            <a:gd name="adj1" fmla="val 60000"/>
            <a:gd name="adj2" fmla="val 50000"/>
          </a:avLst>
        </a:prstGeom>
        <a:solidFill>
          <a:schemeClr val="accent2">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D0BBDE-4AA1-4BCE-BF0E-55E4E8F23C1D}">
      <dsp:nvSpPr>
        <dsp:cNvPr id="0" name=""/>
        <dsp:cNvSpPr/>
      </dsp:nvSpPr>
      <dsp:spPr>
        <a:xfrm>
          <a:off x="467" y="1109407"/>
          <a:ext cx="713403" cy="570722"/>
        </a:xfrm>
        <a:prstGeom prst="roundRect">
          <a:avLst>
            <a:gd name="adj" fmla="val 10000"/>
          </a:avLst>
        </a:prstGeom>
        <a:solidFill>
          <a:schemeClr val="accent2">
            <a:shade val="8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Public Forums</a:t>
          </a:r>
        </a:p>
      </dsp:txBody>
      <dsp:txXfrm>
        <a:off x="17183" y="1126123"/>
        <a:ext cx="679971" cy="537290"/>
      </dsp:txXfrm>
    </dsp:sp>
    <dsp:sp modelId="{7AA5DF57-25D3-46E5-BC35-487D6A276A03}">
      <dsp:nvSpPr>
        <dsp:cNvPr id="0" name=""/>
        <dsp:cNvSpPr/>
      </dsp:nvSpPr>
      <dsp:spPr>
        <a:xfrm rot="14700000">
          <a:off x="749016" y="892375"/>
          <a:ext cx="656267" cy="214021"/>
        </a:xfrm>
        <a:prstGeom prst="leftArrow">
          <a:avLst>
            <a:gd name="adj1" fmla="val 60000"/>
            <a:gd name="adj2" fmla="val 50000"/>
          </a:avLst>
        </a:prstGeom>
        <a:solidFill>
          <a:schemeClr val="accent2">
            <a:shade val="90000"/>
            <a:hueOff val="-38267"/>
            <a:satOff val="-328"/>
            <a:lumOff val="601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AA779D9-907D-4315-9D30-AC5ED4E8E2B5}">
      <dsp:nvSpPr>
        <dsp:cNvPr id="0" name=""/>
        <dsp:cNvSpPr/>
      </dsp:nvSpPr>
      <dsp:spPr>
        <a:xfrm>
          <a:off x="581772" y="416634"/>
          <a:ext cx="713403" cy="570722"/>
        </a:xfrm>
        <a:prstGeom prst="roundRect">
          <a:avLst>
            <a:gd name="adj" fmla="val 10000"/>
          </a:avLst>
        </a:prstGeom>
        <a:solidFill>
          <a:schemeClr val="accent2">
            <a:shade val="80000"/>
            <a:hueOff val="-38259"/>
            <a:satOff val="960"/>
            <a:lumOff val="703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Focus Groups</a:t>
          </a:r>
        </a:p>
      </dsp:txBody>
      <dsp:txXfrm>
        <a:off x="598488" y="433350"/>
        <a:ext cx="679971" cy="537290"/>
      </dsp:txXfrm>
    </dsp:sp>
    <dsp:sp modelId="{89590EE7-C72D-4804-B41F-0AA3D3B087C8}">
      <dsp:nvSpPr>
        <dsp:cNvPr id="0" name=""/>
        <dsp:cNvSpPr/>
      </dsp:nvSpPr>
      <dsp:spPr>
        <a:xfrm rot="17700000">
          <a:off x="1376016" y="892375"/>
          <a:ext cx="656267" cy="214021"/>
        </a:xfrm>
        <a:prstGeom prst="leftArrow">
          <a:avLst>
            <a:gd name="adj1" fmla="val 60000"/>
            <a:gd name="adj2" fmla="val 50000"/>
          </a:avLst>
        </a:prstGeom>
        <a:solidFill>
          <a:schemeClr val="accent2">
            <a:shade val="90000"/>
            <a:hueOff val="-76533"/>
            <a:satOff val="-655"/>
            <a:lumOff val="1202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AAAE49-0AE8-4F42-B522-A05B8E262820}">
      <dsp:nvSpPr>
        <dsp:cNvPr id="0" name=""/>
        <dsp:cNvSpPr/>
      </dsp:nvSpPr>
      <dsp:spPr>
        <a:xfrm>
          <a:off x="1486123" y="416634"/>
          <a:ext cx="713403" cy="570722"/>
        </a:xfrm>
        <a:prstGeom prst="roundRect">
          <a:avLst>
            <a:gd name="adj" fmla="val 10000"/>
          </a:avLst>
        </a:prstGeom>
        <a:solidFill>
          <a:schemeClr val="accent2">
            <a:shade val="80000"/>
            <a:hueOff val="-76519"/>
            <a:satOff val="1921"/>
            <a:lumOff val="1406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Meetings</a:t>
          </a:r>
        </a:p>
      </dsp:txBody>
      <dsp:txXfrm>
        <a:off x="1502839" y="433350"/>
        <a:ext cx="679971" cy="537290"/>
      </dsp:txXfrm>
    </dsp:sp>
    <dsp:sp modelId="{D3AA7C3A-8E34-4311-B746-1D9536F3CB48}">
      <dsp:nvSpPr>
        <dsp:cNvPr id="0" name=""/>
        <dsp:cNvSpPr/>
      </dsp:nvSpPr>
      <dsp:spPr>
        <a:xfrm rot="20700000">
          <a:off x="1779044" y="1372685"/>
          <a:ext cx="656267" cy="214021"/>
        </a:xfrm>
        <a:prstGeom prst="leftArrow">
          <a:avLst>
            <a:gd name="adj1" fmla="val 60000"/>
            <a:gd name="adj2" fmla="val 50000"/>
          </a:avLst>
        </a:prstGeom>
        <a:solidFill>
          <a:schemeClr val="accent2">
            <a:shade val="90000"/>
            <a:hueOff val="-114800"/>
            <a:satOff val="-983"/>
            <a:lumOff val="1803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EA3190-36DB-48CE-A8FE-B8609DE64465}">
      <dsp:nvSpPr>
        <dsp:cNvPr id="0" name=""/>
        <dsp:cNvSpPr/>
      </dsp:nvSpPr>
      <dsp:spPr>
        <a:xfrm>
          <a:off x="2067429" y="1109407"/>
          <a:ext cx="713403" cy="570722"/>
        </a:xfrm>
        <a:prstGeom prst="roundRect">
          <a:avLst>
            <a:gd name="adj" fmla="val 10000"/>
          </a:avLst>
        </a:prstGeom>
        <a:solidFill>
          <a:schemeClr val="accent2">
            <a:shade val="80000"/>
            <a:hueOff val="-114778"/>
            <a:satOff val="2881"/>
            <a:lumOff val="2109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bg1"/>
              </a:solidFill>
            </a:rPr>
            <a:t>Surveys</a:t>
          </a:r>
        </a:p>
      </dsp:txBody>
      <dsp:txXfrm>
        <a:off x="2084145" y="1126123"/>
        <a:ext cx="679971" cy="537290"/>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A78A5EDE-58F4-4899-89EA-04E9E482AECA}" type="datetimeFigureOut">
              <a:rPr lang="en-US" smtClean="0"/>
              <a:t>10/23/2018</a:t>
            </a:fld>
            <a:endParaRPr lang="en-US"/>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9ED783CB-E2E1-4B6B-979A-89D3DAB91379}" type="slidenum">
              <a:rPr lang="en-US" smtClean="0"/>
              <a:t>‹#›</a:t>
            </a:fld>
            <a:endParaRPr lang="en-US"/>
          </a:p>
        </p:txBody>
      </p:sp>
    </p:spTree>
    <p:extLst>
      <p:ext uri="{BB962C8B-B14F-4D97-AF65-F5344CB8AC3E}">
        <p14:creationId xmlns:p14="http://schemas.microsoft.com/office/powerpoint/2010/main" val="30970310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FA93B11B-64FB-4F1C-BB93-46DCF1C82C58}" type="datetimeFigureOut">
              <a:rPr lang="en-US" smtClean="0"/>
              <a:t>10/23/2018</a:t>
            </a:fld>
            <a:endParaRPr lang="en-US"/>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2D961018-6B1E-4AB3-8FC5-F81CC5A6F80E}" type="slidenum">
              <a:rPr lang="en-US" smtClean="0"/>
              <a:t>‹#›</a:t>
            </a:fld>
            <a:endParaRPr lang="en-US"/>
          </a:p>
        </p:txBody>
      </p:sp>
    </p:spTree>
    <p:extLst>
      <p:ext uri="{BB962C8B-B14F-4D97-AF65-F5344CB8AC3E}">
        <p14:creationId xmlns:p14="http://schemas.microsoft.com/office/powerpoint/2010/main" val="4188818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961018-6B1E-4AB3-8FC5-F81CC5A6F80E}" type="slidenum">
              <a:rPr lang="en-US" smtClean="0"/>
              <a:t>2</a:t>
            </a:fld>
            <a:endParaRPr lang="en-US"/>
          </a:p>
        </p:txBody>
      </p:sp>
    </p:spTree>
    <p:extLst>
      <p:ext uri="{BB962C8B-B14F-4D97-AF65-F5344CB8AC3E}">
        <p14:creationId xmlns:p14="http://schemas.microsoft.com/office/powerpoint/2010/main" val="9048114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technological advances</a:t>
            </a:r>
            <a:r>
              <a:rPr lang="en-US" baseline="0" dirty="0"/>
              <a:t> in transportation, safety could be vastly improved, </a:t>
            </a:r>
            <a:r>
              <a:rPr lang="en-US" dirty="0"/>
              <a:t>crashes</a:t>
            </a:r>
            <a:r>
              <a:rPr lang="en-US" baseline="0" dirty="0"/>
              <a:t> and fatalities could decrease dramatically, but with the increase in older drivers, those advances could be challenged.  </a:t>
            </a:r>
            <a:endParaRPr lang="en-US" dirty="0"/>
          </a:p>
        </p:txBody>
      </p:sp>
      <p:sp>
        <p:nvSpPr>
          <p:cNvPr id="4" name="Slide Number Placeholder 3"/>
          <p:cNvSpPr>
            <a:spLocks noGrp="1"/>
          </p:cNvSpPr>
          <p:nvPr>
            <p:ph type="sldNum" sz="quarter" idx="10"/>
          </p:nvPr>
        </p:nvSpPr>
        <p:spPr/>
        <p:txBody>
          <a:bodyPr/>
          <a:lstStyle/>
          <a:p>
            <a:fld id="{2D961018-6B1E-4AB3-8FC5-F81CC5A6F80E}" type="slidenum">
              <a:rPr lang="en-US" smtClean="0"/>
              <a:t>11</a:t>
            </a:fld>
            <a:endParaRPr lang="en-US"/>
          </a:p>
        </p:txBody>
      </p:sp>
    </p:spTree>
    <p:extLst>
      <p:ext uri="{BB962C8B-B14F-4D97-AF65-F5344CB8AC3E}">
        <p14:creationId xmlns:p14="http://schemas.microsoft.com/office/powerpoint/2010/main" val="2316906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149600" y="890588"/>
            <a:ext cx="3205163" cy="24050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What we found, is that the closer we got to proving the concept of TRAPPD, the less comfortable some of our peers were with considering the less predictable aspects of risk.  This is the “overcoming challenges” part of the outline for this talk. </a:t>
            </a:r>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71450" indent="-296711">
              <a:defRPr>
                <a:solidFill>
                  <a:schemeClr val="tx1"/>
                </a:solidFill>
                <a:latin typeface="Arial" panose="020B0604020202020204" pitchFamily="34" charset="0"/>
                <a:cs typeface="Arial" panose="020B0604020202020204" pitchFamily="34" charset="0"/>
              </a:defRPr>
            </a:lvl2pPr>
            <a:lvl3pPr marL="1186847" indent="-237369">
              <a:defRPr>
                <a:solidFill>
                  <a:schemeClr val="tx1"/>
                </a:solidFill>
                <a:latin typeface="Arial" panose="020B0604020202020204" pitchFamily="34" charset="0"/>
                <a:cs typeface="Arial" panose="020B0604020202020204" pitchFamily="34" charset="0"/>
              </a:defRPr>
            </a:lvl3pPr>
            <a:lvl4pPr marL="1661585" indent="-237369">
              <a:defRPr>
                <a:solidFill>
                  <a:schemeClr val="tx1"/>
                </a:solidFill>
                <a:latin typeface="Arial" panose="020B0604020202020204" pitchFamily="34" charset="0"/>
                <a:cs typeface="Arial" panose="020B0604020202020204" pitchFamily="34" charset="0"/>
              </a:defRPr>
            </a:lvl4pPr>
            <a:lvl5pPr marL="2136324" indent="-237369">
              <a:defRPr>
                <a:solidFill>
                  <a:schemeClr val="tx1"/>
                </a:solidFill>
                <a:latin typeface="Arial" panose="020B0604020202020204" pitchFamily="34" charset="0"/>
                <a:cs typeface="Arial" panose="020B0604020202020204" pitchFamily="34" charset="0"/>
              </a:defRPr>
            </a:lvl5pPr>
            <a:lvl6pPr marL="2611062" indent="-23736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85801" indent="-23736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60540" indent="-23736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35279" indent="-23736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49478" fontAlgn="base">
              <a:spcBef>
                <a:spcPct val="0"/>
              </a:spcBef>
              <a:spcAft>
                <a:spcPct val="0"/>
              </a:spcAft>
              <a:defRPr/>
            </a:pPr>
            <a:fld id="{69C65171-07F6-43AD-BE52-1BA4C965B091}" type="slidenum">
              <a:rPr lang="en-US" altLang="en-US">
                <a:solidFill>
                  <a:prstClr val="black"/>
                </a:solidFill>
                <a:latin typeface="Calibri" panose="020F0502020204030204" pitchFamily="34" charset="0"/>
              </a:rPr>
              <a:pPr defTabSz="949478" fontAlgn="base">
                <a:spcBef>
                  <a:spcPct val="0"/>
                </a:spcBef>
                <a:spcAft>
                  <a:spcPct val="0"/>
                </a:spcAft>
                <a:defRPr/>
              </a:pPr>
              <a:t>12</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743096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these align</a:t>
            </a:r>
            <a:r>
              <a:rPr lang="en-US" baseline="0" dirty="0"/>
              <a:t> or mesh with the transportation trends we’ve identified and what will be the implications moving forward?</a:t>
            </a:r>
          </a:p>
          <a:p>
            <a:r>
              <a:rPr lang="en-US" baseline="0" dirty="0"/>
              <a:t>How will these trends help shape our goals for the transportation system in Maine?</a:t>
            </a:r>
          </a:p>
          <a:p>
            <a:r>
              <a:rPr lang="en-US" baseline="0" dirty="0"/>
              <a:t>What sort of gaps do you see?  </a:t>
            </a:r>
          </a:p>
        </p:txBody>
      </p:sp>
      <p:sp>
        <p:nvSpPr>
          <p:cNvPr id="4" name="Slide Number Placeholder 3"/>
          <p:cNvSpPr>
            <a:spLocks noGrp="1"/>
          </p:cNvSpPr>
          <p:nvPr>
            <p:ph type="sldNum" sz="quarter" idx="10"/>
          </p:nvPr>
        </p:nvSpPr>
        <p:spPr/>
        <p:txBody>
          <a:bodyPr/>
          <a:lstStyle/>
          <a:p>
            <a:fld id="{2D961018-6B1E-4AB3-8FC5-F81CC5A6F80E}" type="slidenum">
              <a:rPr lang="en-US" smtClean="0"/>
              <a:t>13</a:t>
            </a:fld>
            <a:endParaRPr lang="en-US"/>
          </a:p>
        </p:txBody>
      </p:sp>
    </p:spTree>
    <p:extLst>
      <p:ext uri="{BB962C8B-B14F-4D97-AF65-F5344CB8AC3E}">
        <p14:creationId xmlns:p14="http://schemas.microsoft.com/office/powerpoint/2010/main" val="1788233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of the</a:t>
            </a:r>
            <a:r>
              <a:rPr lang="en-US" baseline="0" dirty="0"/>
              <a:t> stakeholders we plan to engage with, in addition to the general public.</a:t>
            </a:r>
            <a:endParaRPr lang="en-US" dirty="0"/>
          </a:p>
        </p:txBody>
      </p:sp>
      <p:sp>
        <p:nvSpPr>
          <p:cNvPr id="4" name="Slide Number Placeholder 3"/>
          <p:cNvSpPr>
            <a:spLocks noGrp="1"/>
          </p:cNvSpPr>
          <p:nvPr>
            <p:ph type="sldNum" sz="quarter" idx="10"/>
          </p:nvPr>
        </p:nvSpPr>
        <p:spPr/>
        <p:txBody>
          <a:bodyPr/>
          <a:lstStyle/>
          <a:p>
            <a:fld id="{2D961018-6B1E-4AB3-8FC5-F81CC5A6F80E}" type="slidenum">
              <a:rPr lang="en-US" smtClean="0"/>
              <a:t>14</a:t>
            </a:fld>
            <a:endParaRPr lang="en-US"/>
          </a:p>
        </p:txBody>
      </p:sp>
    </p:spTree>
    <p:extLst>
      <p:ext uri="{BB962C8B-B14F-4D97-AF65-F5344CB8AC3E}">
        <p14:creationId xmlns:p14="http://schemas.microsoft.com/office/powerpoint/2010/main" val="2346654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pPr defTabSz="949478">
              <a:defRPr/>
            </a:pPr>
            <a:fld id="{4B0FDA08-891D-4D24-9337-D12A075AC062}" type="slidenum">
              <a:rPr lang="en-US">
                <a:solidFill>
                  <a:prstClr val="black"/>
                </a:solidFill>
                <a:latin typeface="Calibri"/>
              </a:rPr>
              <a:pPr defTabSz="949478">
                <a:defRPr/>
              </a:pPr>
              <a:t>15</a:t>
            </a:fld>
            <a:endParaRPr lang="en-US" dirty="0">
              <a:solidFill>
                <a:prstClr val="black"/>
              </a:solidFill>
              <a:latin typeface="Calibri"/>
            </a:endParaRPr>
          </a:p>
        </p:txBody>
      </p:sp>
    </p:spTree>
    <p:extLst>
      <p:ext uri="{BB962C8B-B14F-4D97-AF65-F5344CB8AC3E}">
        <p14:creationId xmlns:p14="http://schemas.microsoft.com/office/powerpoint/2010/main" val="1642489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961018-6B1E-4AB3-8FC5-F81CC5A6F80E}" type="slidenum">
              <a:rPr lang="en-US" smtClean="0"/>
              <a:t>3</a:t>
            </a:fld>
            <a:endParaRPr lang="en-US"/>
          </a:p>
        </p:txBody>
      </p:sp>
    </p:spTree>
    <p:extLst>
      <p:ext uri="{BB962C8B-B14F-4D97-AF65-F5344CB8AC3E}">
        <p14:creationId xmlns:p14="http://schemas.microsoft.com/office/powerpoint/2010/main" val="2749985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961018-6B1E-4AB3-8FC5-F81CC5A6F80E}" type="slidenum">
              <a:rPr lang="en-US" smtClean="0"/>
              <a:t>4</a:t>
            </a:fld>
            <a:endParaRPr lang="en-US"/>
          </a:p>
        </p:txBody>
      </p:sp>
    </p:spTree>
    <p:extLst>
      <p:ext uri="{BB962C8B-B14F-4D97-AF65-F5344CB8AC3E}">
        <p14:creationId xmlns:p14="http://schemas.microsoft.com/office/powerpoint/2010/main" val="2541981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26121" indent="-326121" defTabSz="931774">
              <a:spcBef>
                <a:spcPts val="713"/>
              </a:spcBef>
              <a:buClr>
                <a:srgbClr val="76C2AF"/>
              </a:buClr>
              <a:buSzPct val="90000"/>
              <a:buBlip>
                <a:blip r:embed="rId3"/>
              </a:buBlip>
              <a:defRPr/>
            </a:pPr>
            <a:r>
              <a:rPr lang="en-US" dirty="0">
                <a:solidFill>
                  <a:schemeClr val="bg1"/>
                </a:solidFill>
                <a:latin typeface="Century Gothic" panose="020B0502020202020204" pitchFamily="34" charset="0"/>
              </a:rPr>
              <a:t>Maine no longer has positive natural change.  This trend is expected to continue as baby boomers advance in age.</a:t>
            </a:r>
          </a:p>
          <a:p>
            <a:pPr marL="326121" indent="-326121" defTabSz="931774">
              <a:spcBef>
                <a:spcPts val="713"/>
              </a:spcBef>
              <a:buClr>
                <a:srgbClr val="76C2AF"/>
              </a:buClr>
              <a:buSzPct val="90000"/>
              <a:buBlip>
                <a:blip r:embed="rId3"/>
              </a:buBlip>
              <a:defRPr/>
            </a:pPr>
            <a:r>
              <a:rPr lang="en-US" dirty="0">
                <a:solidFill>
                  <a:schemeClr val="bg1"/>
                </a:solidFill>
                <a:latin typeface="Century Gothic" panose="020B0502020202020204" pitchFamily="34" charset="0"/>
              </a:rPr>
              <a:t>The prime working-age population is declining and Maine has the oldest median-age of any state in the nation.</a:t>
            </a:r>
          </a:p>
          <a:p>
            <a:pPr marL="326121" indent="-326121" defTabSz="931774">
              <a:spcBef>
                <a:spcPts val="713"/>
              </a:spcBef>
              <a:buClr>
                <a:srgbClr val="76C2AF"/>
              </a:buClr>
              <a:buSzPct val="90000"/>
              <a:buBlip>
                <a:blip r:embed="rId3"/>
              </a:buBlip>
              <a:defRPr/>
            </a:pPr>
            <a:r>
              <a:rPr lang="en-US" dirty="0">
                <a:solidFill>
                  <a:schemeClr val="bg1"/>
                </a:solidFill>
                <a:latin typeface="Century Gothic" panose="020B0502020202020204" pitchFamily="34" charset="0"/>
              </a:rPr>
              <a:t>More Mainers are aging in place</a:t>
            </a:r>
          </a:p>
          <a:p>
            <a:pPr marL="652242" lvl="1" indent="-279532" defTabSz="931774">
              <a:spcBef>
                <a:spcPts val="560"/>
              </a:spcBef>
              <a:buClr>
                <a:srgbClr val="7AB5D5"/>
              </a:buClr>
              <a:buSzPct val="70000"/>
              <a:buFont typeface="Century Gothic" panose="020B0502020202020204" pitchFamily="34" charset="0"/>
              <a:buChar char="»"/>
              <a:defRPr/>
            </a:pPr>
            <a:r>
              <a:rPr lang="en-US" dirty="0">
                <a:solidFill>
                  <a:schemeClr val="bg1"/>
                </a:solidFill>
                <a:latin typeface="Century Gothic" panose="020B0502020202020204" pitchFamily="34" charset="0"/>
              </a:rPr>
              <a:t>Some will continue driving which may increase crashes</a:t>
            </a:r>
          </a:p>
          <a:p>
            <a:pPr marL="652242" lvl="1" indent="-279532" defTabSz="931774">
              <a:spcBef>
                <a:spcPts val="560"/>
              </a:spcBef>
              <a:buClr>
                <a:srgbClr val="7AB5D5"/>
              </a:buClr>
              <a:buSzPct val="70000"/>
              <a:buFont typeface="Century Gothic" panose="020B0502020202020204" pitchFamily="34" charset="0"/>
              <a:buChar char="»"/>
              <a:defRPr/>
            </a:pPr>
            <a:r>
              <a:rPr lang="en-US" dirty="0">
                <a:solidFill>
                  <a:schemeClr val="bg1"/>
                </a:solidFill>
                <a:latin typeface="Century Gothic" panose="020B0502020202020204" pitchFamily="34" charset="0"/>
              </a:rPr>
              <a:t>Others will seek transportation services but will they be available?</a:t>
            </a:r>
          </a:p>
          <a:p>
            <a:pPr marL="326121" indent="-326121" defTabSz="931774">
              <a:spcBef>
                <a:spcPts val="713"/>
              </a:spcBef>
              <a:buClr>
                <a:srgbClr val="76C2AF"/>
              </a:buClr>
              <a:buSzPct val="90000"/>
              <a:buBlip>
                <a:blip r:embed="rId3"/>
              </a:buBlip>
              <a:defRPr/>
            </a:pPr>
            <a:r>
              <a:rPr lang="en-US" dirty="0">
                <a:solidFill>
                  <a:schemeClr val="bg1"/>
                </a:solidFill>
                <a:latin typeface="Century Gothic" panose="020B0502020202020204" pitchFamily="34" charset="0"/>
              </a:rPr>
              <a:t>Autonomous vehicles may be part of solution</a:t>
            </a:r>
          </a:p>
          <a:p>
            <a:pPr marL="326121" indent="-326121" defTabSz="931774">
              <a:spcBef>
                <a:spcPts val="713"/>
              </a:spcBef>
              <a:buClr>
                <a:srgbClr val="76C2AF"/>
              </a:buClr>
              <a:buSzPct val="90000"/>
              <a:buBlip>
                <a:blip r:embed="rId3"/>
              </a:buBlip>
              <a:defRPr/>
            </a:pPr>
            <a:r>
              <a:rPr lang="en-US" dirty="0">
                <a:solidFill>
                  <a:schemeClr val="bg1"/>
                </a:solidFill>
                <a:latin typeface="Century Gothic" panose="020B0502020202020204" pitchFamily="34" charset="0"/>
              </a:rPr>
              <a:t>Economy will need to change to adapt to older population</a:t>
            </a:r>
          </a:p>
          <a:p>
            <a:pPr marL="652242" lvl="1" indent="-279532" defTabSz="931774">
              <a:spcBef>
                <a:spcPts val="560"/>
              </a:spcBef>
              <a:buClr>
                <a:srgbClr val="7AB5D5"/>
              </a:buClr>
              <a:buSzPct val="70000"/>
              <a:buFont typeface="Century Gothic" panose="020B0502020202020204" pitchFamily="34" charset="0"/>
              <a:buChar char="»"/>
              <a:defRPr/>
            </a:pPr>
            <a:r>
              <a:rPr lang="en-US" dirty="0">
                <a:solidFill>
                  <a:schemeClr val="bg1"/>
                </a:solidFill>
                <a:latin typeface="Century Gothic" panose="020B0502020202020204" pitchFamily="34" charset="0"/>
              </a:rPr>
              <a:t>Potential for new pedestrian- and transit- friendly housing</a:t>
            </a:r>
          </a:p>
          <a:p>
            <a:endParaRPr lang="en-US" dirty="0"/>
          </a:p>
        </p:txBody>
      </p:sp>
      <p:sp>
        <p:nvSpPr>
          <p:cNvPr id="4" name="Slide Number Placeholder 3"/>
          <p:cNvSpPr>
            <a:spLocks noGrp="1"/>
          </p:cNvSpPr>
          <p:nvPr>
            <p:ph type="sldNum" sz="quarter" idx="10"/>
          </p:nvPr>
        </p:nvSpPr>
        <p:spPr/>
        <p:txBody>
          <a:bodyPr/>
          <a:lstStyle/>
          <a:p>
            <a:fld id="{2D961018-6B1E-4AB3-8FC5-F81CC5A6F80E}" type="slidenum">
              <a:rPr lang="en-US" smtClean="0"/>
              <a:t>5</a:t>
            </a:fld>
            <a:endParaRPr lang="en-US"/>
          </a:p>
        </p:txBody>
      </p:sp>
    </p:spTree>
    <p:extLst>
      <p:ext uri="{BB962C8B-B14F-4D97-AF65-F5344CB8AC3E}">
        <p14:creationId xmlns:p14="http://schemas.microsoft.com/office/powerpoint/2010/main" val="1572750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961018-6B1E-4AB3-8FC5-F81CC5A6F80E}" type="slidenum">
              <a:rPr lang="en-US" smtClean="0"/>
              <a:t>6</a:t>
            </a:fld>
            <a:endParaRPr lang="en-US"/>
          </a:p>
        </p:txBody>
      </p:sp>
    </p:spTree>
    <p:extLst>
      <p:ext uri="{BB962C8B-B14F-4D97-AF65-F5344CB8AC3E}">
        <p14:creationId xmlns:p14="http://schemas.microsoft.com/office/powerpoint/2010/main" val="4223944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961018-6B1E-4AB3-8FC5-F81CC5A6F80E}" type="slidenum">
              <a:rPr lang="en-US" smtClean="0"/>
              <a:t>7</a:t>
            </a:fld>
            <a:endParaRPr lang="en-US"/>
          </a:p>
        </p:txBody>
      </p:sp>
    </p:spTree>
    <p:extLst>
      <p:ext uri="{BB962C8B-B14F-4D97-AF65-F5344CB8AC3E}">
        <p14:creationId xmlns:p14="http://schemas.microsoft.com/office/powerpoint/2010/main" val="2295916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increase regional congestion.</a:t>
            </a:r>
          </a:p>
        </p:txBody>
      </p:sp>
      <p:sp>
        <p:nvSpPr>
          <p:cNvPr id="4" name="Slide Number Placeholder 3"/>
          <p:cNvSpPr>
            <a:spLocks noGrp="1"/>
          </p:cNvSpPr>
          <p:nvPr>
            <p:ph type="sldNum" sz="quarter" idx="10"/>
          </p:nvPr>
        </p:nvSpPr>
        <p:spPr/>
        <p:txBody>
          <a:bodyPr/>
          <a:lstStyle/>
          <a:p>
            <a:fld id="{2D961018-6B1E-4AB3-8FC5-F81CC5A6F80E}" type="slidenum">
              <a:rPr lang="en-US" smtClean="0"/>
              <a:t>8</a:t>
            </a:fld>
            <a:endParaRPr lang="en-US"/>
          </a:p>
        </p:txBody>
      </p:sp>
    </p:spTree>
    <p:extLst>
      <p:ext uri="{BB962C8B-B14F-4D97-AF65-F5344CB8AC3E}">
        <p14:creationId xmlns:p14="http://schemas.microsoft.com/office/powerpoint/2010/main" val="2793523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 increase seasonal congestion.</a:t>
            </a:r>
          </a:p>
        </p:txBody>
      </p:sp>
      <p:sp>
        <p:nvSpPr>
          <p:cNvPr id="4" name="Slide Number Placeholder 3"/>
          <p:cNvSpPr>
            <a:spLocks noGrp="1"/>
          </p:cNvSpPr>
          <p:nvPr>
            <p:ph type="sldNum" sz="quarter" idx="10"/>
          </p:nvPr>
        </p:nvSpPr>
        <p:spPr/>
        <p:txBody>
          <a:bodyPr/>
          <a:lstStyle/>
          <a:p>
            <a:fld id="{2D961018-6B1E-4AB3-8FC5-F81CC5A6F80E}" type="slidenum">
              <a:rPr lang="en-US" smtClean="0"/>
              <a:t>9</a:t>
            </a:fld>
            <a:endParaRPr lang="en-US"/>
          </a:p>
        </p:txBody>
      </p:sp>
    </p:spTree>
    <p:extLst>
      <p:ext uri="{BB962C8B-B14F-4D97-AF65-F5344CB8AC3E}">
        <p14:creationId xmlns:p14="http://schemas.microsoft.com/office/powerpoint/2010/main" val="3496684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Technology has ability to revolutionize transportation, but:</a:t>
            </a:r>
          </a:p>
          <a:p>
            <a:r>
              <a:rPr lang="en-US" dirty="0"/>
              <a:t>-Most of the research has</a:t>
            </a:r>
            <a:r>
              <a:rPr lang="en-US" baseline="0" dirty="0"/>
              <a:t> been focused on urban (not rural) areas</a:t>
            </a:r>
            <a:endParaRPr lang="en-US" dirty="0"/>
          </a:p>
          <a:p>
            <a:r>
              <a:rPr lang="en-US" dirty="0"/>
              <a:t>-There are privacy concerns</a:t>
            </a:r>
          </a:p>
          <a:p>
            <a:r>
              <a:rPr lang="en-US" dirty="0"/>
              <a:t>-Mainers may</a:t>
            </a:r>
            <a:r>
              <a:rPr lang="en-US" baseline="0" dirty="0"/>
              <a:t> not want to be at the forefront of this revolution (or even open to some of it at all)</a:t>
            </a:r>
          </a:p>
          <a:p>
            <a:endParaRPr lang="en-US" dirty="0"/>
          </a:p>
        </p:txBody>
      </p:sp>
      <p:sp>
        <p:nvSpPr>
          <p:cNvPr id="4" name="Slide Number Placeholder 3"/>
          <p:cNvSpPr>
            <a:spLocks noGrp="1"/>
          </p:cNvSpPr>
          <p:nvPr>
            <p:ph type="sldNum" sz="quarter" idx="10"/>
          </p:nvPr>
        </p:nvSpPr>
        <p:spPr/>
        <p:txBody>
          <a:bodyPr/>
          <a:lstStyle/>
          <a:p>
            <a:fld id="{2D961018-6B1E-4AB3-8FC5-F81CC5A6F80E}" type="slidenum">
              <a:rPr lang="en-US" smtClean="0"/>
              <a:t>10</a:t>
            </a:fld>
            <a:endParaRPr lang="en-US"/>
          </a:p>
        </p:txBody>
      </p:sp>
    </p:spTree>
    <p:extLst>
      <p:ext uri="{BB962C8B-B14F-4D97-AF65-F5344CB8AC3E}">
        <p14:creationId xmlns:p14="http://schemas.microsoft.com/office/powerpoint/2010/main" val="26192006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jp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6350" y="4260639"/>
            <a:ext cx="9144000" cy="2597361"/>
          </a:xfrm>
          <a:prstGeom prst="rect">
            <a:avLst/>
          </a:prstGeom>
          <a:gradFill flip="none" rotWithShape="1">
            <a:gsLst>
              <a:gs pos="0">
                <a:schemeClr val="accent1"/>
              </a:gs>
              <a:gs pos="100000">
                <a:schemeClr val="accent1">
                  <a:lumMod val="75000"/>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1865960"/>
            <a:ext cx="9144000" cy="240792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26241"/>
            <a:ext cx="9144000" cy="1693559"/>
          </a:xfrm>
          <a:prstGeom prst="rect">
            <a:avLst/>
          </a:prstGeom>
        </p:spPr>
      </p:pic>
      <p:sp>
        <p:nvSpPr>
          <p:cNvPr id="9" name="Subtitle 8"/>
          <p:cNvSpPr>
            <a:spLocks noGrp="1"/>
          </p:cNvSpPr>
          <p:nvPr>
            <p:ph type="subTitle" idx="1"/>
          </p:nvPr>
        </p:nvSpPr>
        <p:spPr>
          <a:xfrm>
            <a:off x="304800" y="228599"/>
            <a:ext cx="6324600" cy="1517439"/>
          </a:xfrm>
          <a:noFill/>
        </p:spPr>
        <p:txBody>
          <a:bodyPr anchor="ctr">
            <a:noAutofit/>
          </a:bodyPr>
          <a:lstStyle>
            <a:lvl1pPr marL="0" indent="0" algn="l">
              <a:buNone/>
              <a:defRPr sz="3600" b="1">
                <a:solidFill>
                  <a:schemeClr val="accent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04000" y="139581"/>
            <a:ext cx="2398430" cy="1669111"/>
          </a:xfrm>
          <a:prstGeom prst="rect">
            <a:avLst/>
          </a:prstGeom>
        </p:spPr>
      </p:pic>
      <p:sp>
        <p:nvSpPr>
          <p:cNvPr id="15" name="Text Placeholder 3"/>
          <p:cNvSpPr>
            <a:spLocks noGrp="1"/>
          </p:cNvSpPr>
          <p:nvPr>
            <p:ph type="body" sz="quarter" idx="11" hasCustomPrompt="1"/>
          </p:nvPr>
        </p:nvSpPr>
        <p:spPr>
          <a:xfrm>
            <a:off x="6869250" y="4733484"/>
            <a:ext cx="1857375" cy="377825"/>
          </a:xfrm>
        </p:spPr>
        <p:txBody>
          <a:bodyPr>
            <a:normAutofit/>
          </a:bodyPr>
          <a:lstStyle>
            <a:lvl1pPr marL="0" indent="0">
              <a:buFontTx/>
              <a:buNone/>
              <a:defRPr sz="1600"/>
            </a:lvl1pPr>
          </a:lstStyle>
          <a:p>
            <a:r>
              <a:rPr lang="en-US" dirty="0"/>
              <a:t>Date</a:t>
            </a:r>
          </a:p>
        </p:txBody>
      </p:sp>
      <p:sp>
        <p:nvSpPr>
          <p:cNvPr id="4" name="Rectangle 3"/>
          <p:cNvSpPr/>
          <p:nvPr userDrawn="1"/>
        </p:nvSpPr>
        <p:spPr>
          <a:xfrm>
            <a:off x="-6350" y="1861471"/>
            <a:ext cx="9144000" cy="2286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6350" y="4045280"/>
            <a:ext cx="9144000" cy="2286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userDrawn="1"/>
        </p:nvSpPr>
        <p:spPr>
          <a:xfrm>
            <a:off x="304801" y="4343400"/>
            <a:ext cx="3962400" cy="3147015"/>
          </a:xfrm>
          <a:prstGeom prst="rect">
            <a:avLst/>
          </a:prstGeom>
          <a:noFill/>
        </p:spPr>
        <p:txBody>
          <a:bodyPr wrap="square" rtlCol="0">
            <a:spAutoFit/>
          </a:bodyPr>
          <a:lstStyle/>
          <a:p>
            <a:pPr algn="l">
              <a:spcAft>
                <a:spcPts val="7500"/>
              </a:spcAft>
            </a:pPr>
            <a:r>
              <a:rPr lang="en-US" sz="1200" i="1" dirty="0">
                <a:solidFill>
                  <a:schemeClr val="tx1"/>
                </a:solidFill>
                <a:latin typeface="Century Gothic" panose="020B0502020202020204" pitchFamily="34" charset="0"/>
              </a:rPr>
              <a:t>presented to</a:t>
            </a:r>
          </a:p>
          <a:p>
            <a:pPr algn="l"/>
            <a:r>
              <a:rPr lang="en-US" sz="1200" i="1" dirty="0">
                <a:solidFill>
                  <a:schemeClr val="tx1"/>
                </a:solidFill>
                <a:latin typeface="Century Gothic" panose="020B0502020202020204" pitchFamily="34" charset="0"/>
              </a:rPr>
              <a:t>presented by</a:t>
            </a:r>
          </a:p>
          <a:p>
            <a:pPr algn="l"/>
            <a:endParaRPr lang="en-US" dirty="0">
              <a:solidFill>
                <a:schemeClr val="tx1"/>
              </a:solidFill>
              <a:latin typeface="Arial Narrow"/>
            </a:endParaRPr>
          </a:p>
          <a:p>
            <a:pPr algn="l"/>
            <a:endParaRPr lang="en-US" dirty="0">
              <a:solidFill>
                <a:schemeClr val="tx1"/>
              </a:solidFill>
              <a:latin typeface="Arial Narrow"/>
            </a:endParaRPr>
          </a:p>
          <a:p>
            <a:pPr algn="l"/>
            <a:endParaRPr lang="en-US" dirty="0">
              <a:solidFill>
                <a:schemeClr val="tx1"/>
              </a:solidFill>
              <a:latin typeface="Arial Narrow"/>
            </a:endParaRPr>
          </a:p>
          <a:p>
            <a:pPr algn="l"/>
            <a:endParaRPr lang="en-US" dirty="0">
              <a:solidFill>
                <a:schemeClr val="tx1"/>
              </a:solidFill>
              <a:latin typeface="Arial Narrow"/>
            </a:endParaRPr>
          </a:p>
          <a:p>
            <a:pPr algn="l"/>
            <a:endParaRPr lang="en-US" dirty="0">
              <a:solidFill>
                <a:schemeClr val="tx1"/>
              </a:solidFill>
              <a:latin typeface="Arial Narrow"/>
            </a:endParaRPr>
          </a:p>
          <a:p>
            <a:pPr algn="l"/>
            <a:endParaRPr lang="en-US" dirty="0">
              <a:solidFill>
                <a:schemeClr val="tx1"/>
              </a:solidFill>
              <a:latin typeface="Arial Narrow"/>
            </a:endParaRPr>
          </a:p>
        </p:txBody>
      </p:sp>
      <p:sp>
        <p:nvSpPr>
          <p:cNvPr id="29" name="Text Placeholder 8"/>
          <p:cNvSpPr>
            <a:spLocks noGrp="1"/>
          </p:cNvSpPr>
          <p:nvPr>
            <p:ph type="body" sz="quarter" idx="10" hasCustomPrompt="1"/>
          </p:nvPr>
        </p:nvSpPr>
        <p:spPr>
          <a:xfrm>
            <a:off x="304800" y="4733484"/>
            <a:ext cx="5502836" cy="470931"/>
          </a:xfrm>
        </p:spPr>
        <p:txBody>
          <a:bodyPr>
            <a:normAutofit/>
          </a:bodyPr>
          <a:lstStyle>
            <a:lvl1pPr algn="l">
              <a:buFontTx/>
              <a:buNone/>
              <a:defRPr sz="2400">
                <a:solidFill>
                  <a:schemeClr val="tx1"/>
                </a:solidFill>
                <a:latin typeface="Century Gothic" panose="020B0502020202020204" pitchFamily="34" charset="0"/>
              </a:defRPr>
            </a:lvl1pPr>
          </a:lstStyle>
          <a:p>
            <a:pPr lvl="0"/>
            <a:r>
              <a:rPr lang="en-US" sz="2400" dirty="0"/>
              <a:t>Client Name</a:t>
            </a:r>
            <a:endParaRPr lang="en-US" dirty="0"/>
          </a:p>
        </p:txBody>
      </p:sp>
      <p:sp>
        <p:nvSpPr>
          <p:cNvPr id="30" name="Text Placeholder 12"/>
          <p:cNvSpPr>
            <a:spLocks noGrp="1"/>
          </p:cNvSpPr>
          <p:nvPr>
            <p:ph type="body" sz="quarter" idx="12" hasCustomPrompt="1"/>
          </p:nvPr>
        </p:nvSpPr>
        <p:spPr>
          <a:xfrm>
            <a:off x="304800" y="5815519"/>
            <a:ext cx="5562600" cy="989096"/>
          </a:xfrm>
        </p:spPr>
        <p:txBody>
          <a:bodyPr>
            <a:noAutofit/>
          </a:bodyPr>
          <a:lstStyle>
            <a:lvl1pPr algn="l">
              <a:buFontTx/>
              <a:buNone/>
              <a:defRPr sz="1400" baseline="0">
                <a:solidFill>
                  <a:schemeClr val="tx1"/>
                </a:solidFill>
                <a:latin typeface="Century Gothic" panose="020B0502020202020204" pitchFamily="34" charset="0"/>
              </a:defRPr>
            </a:lvl1pPr>
          </a:lstStyle>
          <a:p>
            <a:pPr lvl="0"/>
            <a:r>
              <a:rPr lang="en-US" dirty="0"/>
              <a:t>Presenters Name(s)</a:t>
            </a:r>
          </a:p>
        </p:txBody>
      </p:sp>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50326" y="6083802"/>
            <a:ext cx="2110556" cy="532097"/>
          </a:xfrm>
          <a:prstGeom prst="rect">
            <a:avLst/>
          </a:prstGeom>
        </p:spPr>
      </p:pic>
    </p:spTree>
    <p:extLst>
      <p:ext uri="{BB962C8B-B14F-4D97-AF65-F5344CB8AC3E}">
        <p14:creationId xmlns:p14="http://schemas.microsoft.com/office/powerpoint/2010/main" val="1807841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7" name="Rectangle 6"/>
          <p:cNvSpPr/>
          <p:nvPr userDrawn="1"/>
        </p:nvSpPr>
        <p:spPr>
          <a:xfrm>
            <a:off x="0" y="0"/>
            <a:ext cx="9142675" cy="6858000"/>
          </a:xfrm>
          <a:prstGeom prst="rect">
            <a:avLst/>
          </a:prstGeom>
          <a:gradFill>
            <a:gsLst>
              <a:gs pos="0">
                <a:schemeClr val="accent1"/>
              </a:gs>
              <a:gs pos="100000">
                <a:schemeClr val="accent1">
                  <a:lumMod val="75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bwMode="white">
          <a:xfrm>
            <a:off x="-1325" y="1828800"/>
            <a:ext cx="9144000" cy="3124200"/>
          </a:xfrm>
          <a:prstGeom prst="rect">
            <a:avLst/>
          </a:prstGeom>
          <a:gradFill flip="none" rotWithShape="1">
            <a:gsLst>
              <a:gs pos="0">
                <a:srgbClr val="76C2AF"/>
              </a:gs>
              <a:gs pos="100000">
                <a:schemeClr val="accent2"/>
              </a:gs>
            </a:gsLst>
            <a:lin ang="0" scaled="1"/>
            <a:tileRect/>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Text Placeholder 11"/>
          <p:cNvSpPr>
            <a:spLocks noGrp="1"/>
          </p:cNvSpPr>
          <p:nvPr>
            <p:ph type="body" sz="quarter" idx="10"/>
          </p:nvPr>
        </p:nvSpPr>
        <p:spPr>
          <a:xfrm>
            <a:off x="609600" y="1828800"/>
            <a:ext cx="7924800" cy="3124200"/>
          </a:xfrm>
        </p:spPr>
        <p:txBody>
          <a:bodyPr anchor="ctr" anchorCtr="0">
            <a:normAutofit/>
          </a:bodyPr>
          <a:lstStyle>
            <a:lvl1pPr marL="0" indent="0">
              <a:buFontTx/>
              <a:buNone/>
              <a:defRPr sz="6000" b="0">
                <a:latin typeface="Century Gothic" panose="020B0502020202020204" pitchFamily="34" charset="0"/>
              </a:defRPr>
            </a:lvl1pPr>
          </a:lstStyle>
          <a:p>
            <a:pPr lvl="0"/>
            <a:r>
              <a:rPr lang="en-US" dirty="0"/>
              <a:t>Edit Master text styles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4" y="89847"/>
            <a:ext cx="9143997" cy="169965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12041"/>
            <a:ext cx="9144000" cy="1693559"/>
          </a:xfrm>
          <a:prstGeom prst="rect">
            <a:avLst/>
          </a:prstGeom>
        </p:spPr>
      </p:pic>
      <p:sp>
        <p:nvSpPr>
          <p:cNvPr id="8" name="Slide Number Placeholder 5"/>
          <p:cNvSpPr>
            <a:spLocks noGrp="1"/>
          </p:cNvSpPr>
          <p:nvPr>
            <p:ph type="sldNum" sz="quarter" idx="4"/>
          </p:nvPr>
        </p:nvSpPr>
        <p:spPr>
          <a:xfrm>
            <a:off x="228600" y="6492875"/>
            <a:ext cx="664464" cy="365125"/>
          </a:xfrm>
          <a:prstGeom prst="rect">
            <a:avLst/>
          </a:prstGeom>
        </p:spPr>
        <p:txBody>
          <a:bodyPr vert="horz" lIns="91440" tIns="45720" rIns="91440" bIns="45720" rtlCol="0" anchor="ctr"/>
          <a:lstStyle>
            <a:lvl1pPr algn="l">
              <a:defRPr sz="1200">
                <a:solidFill>
                  <a:schemeClr val="tx1"/>
                </a:solidFill>
                <a:latin typeface="Century Gothic" panose="020B0502020202020204" pitchFamily="34" charset="0"/>
              </a:defRPr>
            </a:lvl1pPr>
          </a:lstStyle>
          <a:p>
            <a:fld id="{6EFA8406-D672-4E03-9ABF-F4A7E3A351AA}"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612648" y="1600200"/>
            <a:ext cx="8153400" cy="4495800"/>
          </a:xfrm>
          <a:ln>
            <a:noFill/>
          </a:ln>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5966973"/>
            <a:ext cx="4564047" cy="845307"/>
          </a:xfrm>
          <a:prstGeom prst="rect">
            <a:avLst/>
          </a:prstGeom>
        </p:spPr>
      </p:pic>
      <p:sp>
        <p:nvSpPr>
          <p:cNvPr id="5" name="Slide Number Placeholder 5"/>
          <p:cNvSpPr>
            <a:spLocks noGrp="1"/>
          </p:cNvSpPr>
          <p:nvPr>
            <p:ph type="sldNum" sz="quarter" idx="4"/>
          </p:nvPr>
        </p:nvSpPr>
        <p:spPr>
          <a:xfrm>
            <a:off x="228600" y="6492875"/>
            <a:ext cx="664464" cy="365125"/>
          </a:xfrm>
          <a:prstGeom prst="rect">
            <a:avLst/>
          </a:prstGeom>
        </p:spPr>
        <p:txBody>
          <a:bodyPr vert="horz" lIns="91440" tIns="45720" rIns="91440" bIns="45720" rtlCol="0" anchor="ctr"/>
          <a:lstStyle>
            <a:lvl1pPr algn="l">
              <a:defRPr sz="1200">
                <a:solidFill>
                  <a:schemeClr val="tx1"/>
                </a:solidFill>
                <a:latin typeface="Century Gothic" panose="020B0502020202020204" pitchFamily="34" charset="0"/>
              </a:defRPr>
            </a:lvl1pPr>
          </a:lstStyle>
          <a:p>
            <a:fld id="{6EFA8406-D672-4E03-9ABF-F4A7E3A351AA}" type="slidenum">
              <a:rPr lang="en-US" smtClean="0"/>
              <a:pPr/>
              <a:t>‹#›</a:t>
            </a:fld>
            <a:endParaRPr lang="en-US" dirty="0"/>
          </a:p>
        </p:txBody>
      </p:sp>
      <p:sp>
        <p:nvSpPr>
          <p:cNvPr id="6" name="Title Placeholder 21"/>
          <p:cNvSpPr>
            <a:spLocks noGrp="1"/>
          </p:cNvSpPr>
          <p:nvPr>
            <p:ph type="title"/>
          </p:nvPr>
        </p:nvSpPr>
        <p:spPr>
          <a:xfrm>
            <a:off x="612648" y="0"/>
            <a:ext cx="8153400" cy="1447800"/>
          </a:xfrm>
          <a:prstGeom prst="rect">
            <a:avLst/>
          </a:prstGeom>
        </p:spPr>
        <p:txBody>
          <a:bodyPr vert="horz" anchor="ctr">
            <a:normAutofit/>
          </a:bodyPr>
          <a:lstStyle/>
          <a:p>
            <a:r>
              <a:rPr kumimoji="0" lang="en-US" dirty="0"/>
              <a:t>Click to edit Master title style</a:t>
            </a:r>
          </a:p>
        </p:txBody>
      </p:sp>
    </p:spTree>
    <p:extLst>
      <p:ext uri="{BB962C8B-B14F-4D97-AF65-F5344CB8AC3E}">
        <p14:creationId xmlns:p14="http://schemas.microsoft.com/office/powerpoint/2010/main" val="520275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612648" y="1600200"/>
            <a:ext cx="8153400" cy="4495800"/>
          </a:xfrm>
          <a:ln>
            <a:noFill/>
          </a:ln>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2648" y="5966973"/>
            <a:ext cx="4547692" cy="845307"/>
          </a:xfrm>
          <a:prstGeom prst="rect">
            <a:avLst/>
          </a:prstGeom>
        </p:spPr>
      </p:pic>
      <p:sp>
        <p:nvSpPr>
          <p:cNvPr id="5" name="Slide Number Placeholder 5"/>
          <p:cNvSpPr>
            <a:spLocks noGrp="1"/>
          </p:cNvSpPr>
          <p:nvPr>
            <p:ph type="sldNum" sz="quarter" idx="4"/>
          </p:nvPr>
        </p:nvSpPr>
        <p:spPr>
          <a:xfrm>
            <a:off x="228600" y="6492875"/>
            <a:ext cx="664464" cy="365125"/>
          </a:xfrm>
          <a:prstGeom prst="rect">
            <a:avLst/>
          </a:prstGeom>
        </p:spPr>
        <p:txBody>
          <a:bodyPr vert="horz" lIns="91440" tIns="45720" rIns="91440" bIns="45720" rtlCol="0" anchor="ctr"/>
          <a:lstStyle>
            <a:lvl1pPr algn="l">
              <a:defRPr sz="1200">
                <a:solidFill>
                  <a:schemeClr val="tx1"/>
                </a:solidFill>
                <a:latin typeface="Century Gothic" panose="020B0502020202020204" pitchFamily="34" charset="0"/>
              </a:defRPr>
            </a:lvl1pPr>
          </a:lstStyle>
          <a:p>
            <a:fld id="{6EFA8406-D672-4E03-9ABF-F4A7E3A351AA}" type="slidenum">
              <a:rPr lang="en-US" smtClean="0"/>
              <a:pPr/>
              <a:t>‹#›</a:t>
            </a:fld>
            <a:endParaRPr lang="en-US" dirty="0"/>
          </a:p>
        </p:txBody>
      </p:sp>
      <p:sp>
        <p:nvSpPr>
          <p:cNvPr id="6" name="Title Placeholder 21"/>
          <p:cNvSpPr>
            <a:spLocks noGrp="1"/>
          </p:cNvSpPr>
          <p:nvPr>
            <p:ph type="title"/>
          </p:nvPr>
        </p:nvSpPr>
        <p:spPr>
          <a:xfrm>
            <a:off x="612648" y="0"/>
            <a:ext cx="8153400" cy="1447800"/>
          </a:xfrm>
          <a:prstGeom prst="rect">
            <a:avLst/>
          </a:prstGeom>
        </p:spPr>
        <p:txBody>
          <a:bodyPr vert="horz" anchor="ctr">
            <a:normAutofit/>
          </a:bodyPr>
          <a:lstStyle/>
          <a:p>
            <a:r>
              <a:rPr kumimoji="0" lang="en-US" dirty="0"/>
              <a:t>Click to edit Master title style</a:t>
            </a:r>
          </a:p>
        </p:txBody>
      </p:sp>
    </p:spTree>
    <p:extLst>
      <p:ext uri="{BB962C8B-B14F-4D97-AF65-F5344CB8AC3E}">
        <p14:creationId xmlns:p14="http://schemas.microsoft.com/office/powerpoint/2010/main" val="5390663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61471"/>
            <a:ext cx="9144000" cy="2407920"/>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26241"/>
            <a:ext cx="9144000" cy="1693559"/>
          </a:xfrm>
          <a:prstGeom prst="rect">
            <a:avLst/>
          </a:prstGeom>
        </p:spPr>
      </p:pic>
      <p:sp>
        <p:nvSpPr>
          <p:cNvPr id="7" name="Rectangle 6"/>
          <p:cNvSpPr/>
          <p:nvPr userDrawn="1"/>
        </p:nvSpPr>
        <p:spPr>
          <a:xfrm>
            <a:off x="-6350" y="4260639"/>
            <a:ext cx="9144000" cy="2597361"/>
          </a:xfrm>
          <a:prstGeom prst="rect">
            <a:avLst/>
          </a:prstGeom>
          <a:gradFill>
            <a:gsLst>
              <a:gs pos="0">
                <a:srgbClr val="F0F6FA"/>
              </a:gs>
              <a:gs pos="100000">
                <a:schemeClr val="accent3">
                  <a:lumMod val="20000"/>
                  <a:lumOff val="80000"/>
                  <a:alpha val="1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8"/>
          <p:cNvSpPr>
            <a:spLocks noGrp="1"/>
          </p:cNvSpPr>
          <p:nvPr>
            <p:ph type="subTitle" idx="1"/>
          </p:nvPr>
        </p:nvSpPr>
        <p:spPr>
          <a:xfrm>
            <a:off x="304800" y="228599"/>
            <a:ext cx="6324600" cy="1517439"/>
          </a:xfrm>
          <a:prstGeom prst="rect">
            <a:avLst/>
          </a:prstGeom>
          <a:noFill/>
        </p:spPr>
        <p:txBody>
          <a:bodyPr anchor="ctr">
            <a:noAutofit/>
          </a:bodyPr>
          <a:lstStyle>
            <a:lvl1pPr marL="0" indent="0" algn="l">
              <a:buNone/>
              <a:defRPr sz="3600" b="1">
                <a:solidFill>
                  <a:schemeClr val="accent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04000" y="139581"/>
            <a:ext cx="2398429" cy="1669111"/>
          </a:xfrm>
          <a:prstGeom prst="rect">
            <a:avLst/>
          </a:prstGeom>
        </p:spPr>
      </p:pic>
      <p:sp>
        <p:nvSpPr>
          <p:cNvPr id="12" name="TextBox 11"/>
          <p:cNvSpPr txBox="1"/>
          <p:nvPr userDrawn="1"/>
        </p:nvSpPr>
        <p:spPr>
          <a:xfrm>
            <a:off x="304801" y="4343400"/>
            <a:ext cx="3962400" cy="3147015"/>
          </a:xfrm>
          <a:prstGeom prst="rect">
            <a:avLst/>
          </a:prstGeom>
          <a:noFill/>
        </p:spPr>
        <p:txBody>
          <a:bodyPr wrap="square" rtlCol="0">
            <a:spAutoFit/>
          </a:bodyPr>
          <a:lstStyle/>
          <a:p>
            <a:pPr algn="l">
              <a:spcAft>
                <a:spcPts val="7500"/>
              </a:spcAft>
            </a:pPr>
            <a:r>
              <a:rPr lang="en-US" sz="1200" i="1" dirty="0">
                <a:solidFill>
                  <a:schemeClr val="accent1"/>
                </a:solidFill>
                <a:latin typeface="Century Gothic" panose="020B0502020202020204" pitchFamily="34" charset="0"/>
              </a:rPr>
              <a:t>presented to</a:t>
            </a:r>
          </a:p>
          <a:p>
            <a:pPr algn="l"/>
            <a:r>
              <a:rPr lang="en-US" sz="1200" i="1" dirty="0">
                <a:solidFill>
                  <a:schemeClr val="accent1"/>
                </a:solidFill>
                <a:latin typeface="Century Gothic" panose="020B0502020202020204" pitchFamily="34" charset="0"/>
              </a:rPr>
              <a:t>presented by</a:t>
            </a:r>
          </a:p>
          <a:p>
            <a:pPr algn="l"/>
            <a:endParaRPr lang="en-US" dirty="0">
              <a:solidFill>
                <a:schemeClr val="tx1"/>
              </a:solidFill>
              <a:latin typeface="Arial Narrow"/>
            </a:endParaRPr>
          </a:p>
          <a:p>
            <a:pPr algn="l"/>
            <a:endParaRPr lang="en-US" dirty="0">
              <a:solidFill>
                <a:schemeClr val="tx1"/>
              </a:solidFill>
              <a:latin typeface="Arial Narrow"/>
            </a:endParaRPr>
          </a:p>
          <a:p>
            <a:pPr algn="l"/>
            <a:endParaRPr lang="en-US" dirty="0">
              <a:solidFill>
                <a:schemeClr val="tx1"/>
              </a:solidFill>
              <a:latin typeface="Arial Narrow"/>
            </a:endParaRPr>
          </a:p>
          <a:p>
            <a:pPr algn="l"/>
            <a:endParaRPr lang="en-US" dirty="0">
              <a:solidFill>
                <a:schemeClr val="tx1"/>
              </a:solidFill>
              <a:latin typeface="Arial Narrow"/>
            </a:endParaRPr>
          </a:p>
          <a:p>
            <a:pPr algn="l"/>
            <a:endParaRPr lang="en-US" dirty="0">
              <a:solidFill>
                <a:schemeClr val="tx1"/>
              </a:solidFill>
              <a:latin typeface="Arial Narrow"/>
            </a:endParaRPr>
          </a:p>
          <a:p>
            <a:pPr algn="l"/>
            <a:endParaRPr lang="en-US" dirty="0">
              <a:solidFill>
                <a:schemeClr val="tx1"/>
              </a:solidFill>
              <a:latin typeface="Arial Narrow"/>
            </a:endParaRPr>
          </a:p>
        </p:txBody>
      </p:sp>
      <p:sp>
        <p:nvSpPr>
          <p:cNvPr id="13" name="Text Placeholder 8"/>
          <p:cNvSpPr>
            <a:spLocks noGrp="1"/>
          </p:cNvSpPr>
          <p:nvPr>
            <p:ph type="body" sz="quarter" idx="10" hasCustomPrompt="1"/>
          </p:nvPr>
        </p:nvSpPr>
        <p:spPr>
          <a:xfrm>
            <a:off x="304800" y="4733484"/>
            <a:ext cx="5502836" cy="470931"/>
          </a:xfrm>
          <a:prstGeom prst="rect">
            <a:avLst/>
          </a:prstGeom>
        </p:spPr>
        <p:txBody>
          <a:bodyPr>
            <a:normAutofit/>
          </a:bodyPr>
          <a:lstStyle>
            <a:lvl1pPr algn="l">
              <a:buFontTx/>
              <a:buNone/>
              <a:defRPr sz="2400">
                <a:solidFill>
                  <a:schemeClr val="accent1"/>
                </a:solidFill>
                <a:latin typeface="Century Gothic" panose="020B0502020202020204" pitchFamily="34" charset="0"/>
              </a:defRPr>
            </a:lvl1pPr>
          </a:lstStyle>
          <a:p>
            <a:pPr lvl="0"/>
            <a:r>
              <a:rPr lang="en-US" sz="2400" dirty="0"/>
              <a:t>Client Name</a:t>
            </a:r>
            <a:endParaRPr lang="en-US" dirty="0"/>
          </a:p>
        </p:txBody>
      </p:sp>
      <p:sp>
        <p:nvSpPr>
          <p:cNvPr id="14" name="Text Placeholder 12"/>
          <p:cNvSpPr>
            <a:spLocks noGrp="1"/>
          </p:cNvSpPr>
          <p:nvPr>
            <p:ph type="body" sz="quarter" idx="12" hasCustomPrompt="1"/>
          </p:nvPr>
        </p:nvSpPr>
        <p:spPr>
          <a:xfrm>
            <a:off x="304800" y="5815519"/>
            <a:ext cx="5562600" cy="989096"/>
          </a:xfrm>
          <a:prstGeom prst="rect">
            <a:avLst/>
          </a:prstGeom>
        </p:spPr>
        <p:txBody>
          <a:bodyPr>
            <a:noAutofit/>
          </a:bodyPr>
          <a:lstStyle>
            <a:lvl1pPr algn="l">
              <a:buFontTx/>
              <a:buNone/>
              <a:defRPr sz="1400" baseline="0">
                <a:solidFill>
                  <a:schemeClr val="accent1"/>
                </a:solidFill>
                <a:latin typeface="Century Gothic" panose="020B0502020202020204" pitchFamily="34" charset="0"/>
              </a:defRPr>
            </a:lvl1pPr>
          </a:lstStyle>
          <a:p>
            <a:pPr lvl="0"/>
            <a:r>
              <a:rPr lang="en-US" dirty="0"/>
              <a:t>Presenters Name(s)</a:t>
            </a:r>
          </a:p>
        </p:txBody>
      </p:sp>
      <p:sp>
        <p:nvSpPr>
          <p:cNvPr id="15" name="Text Placeholder 3"/>
          <p:cNvSpPr>
            <a:spLocks noGrp="1"/>
          </p:cNvSpPr>
          <p:nvPr>
            <p:ph type="body" sz="quarter" idx="11" hasCustomPrompt="1"/>
          </p:nvPr>
        </p:nvSpPr>
        <p:spPr>
          <a:xfrm>
            <a:off x="6869250" y="4733484"/>
            <a:ext cx="1857375" cy="377825"/>
          </a:xfrm>
          <a:prstGeom prst="rect">
            <a:avLst/>
          </a:prstGeom>
        </p:spPr>
        <p:txBody>
          <a:bodyPr>
            <a:normAutofit/>
          </a:bodyPr>
          <a:lstStyle>
            <a:lvl1pPr marL="0" indent="0">
              <a:buFontTx/>
              <a:buNone/>
              <a:defRPr sz="1600"/>
            </a:lvl1pPr>
          </a:lstStyle>
          <a:p>
            <a:r>
              <a:rPr lang="en-US" dirty="0"/>
              <a:t>Date</a:t>
            </a:r>
          </a:p>
        </p:txBody>
      </p:sp>
      <p:sp>
        <p:nvSpPr>
          <p:cNvPr id="19" name="Rectangle 18"/>
          <p:cNvSpPr/>
          <p:nvPr userDrawn="1"/>
        </p:nvSpPr>
        <p:spPr>
          <a:xfrm>
            <a:off x="-6350" y="4040791"/>
            <a:ext cx="9144000" cy="2286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6350" y="1861471"/>
            <a:ext cx="9144000" cy="228600"/>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34994" y="6096000"/>
            <a:ext cx="2084492" cy="525526"/>
          </a:xfrm>
          <a:prstGeom prst="rect">
            <a:avLst/>
          </a:prstGeom>
        </p:spPr>
      </p:pic>
    </p:spTree>
    <p:extLst>
      <p:ext uri="{BB962C8B-B14F-4D97-AF65-F5344CB8AC3E}">
        <p14:creationId xmlns:p14="http://schemas.microsoft.com/office/powerpoint/2010/main" val="22778603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 Land">
    <p:spTree>
      <p:nvGrpSpPr>
        <p:cNvPr id="1" name=""/>
        <p:cNvGrpSpPr/>
        <p:nvPr/>
      </p:nvGrpSpPr>
      <p:grpSpPr>
        <a:xfrm>
          <a:off x="0" y="0"/>
          <a:ext cx="0" cy="0"/>
          <a:chOff x="0" y="0"/>
          <a:chExt cx="0" cy="0"/>
        </a:xfrm>
      </p:grpSpPr>
      <p:sp>
        <p:nvSpPr>
          <p:cNvPr id="2" name="Title 1"/>
          <p:cNvSpPr>
            <a:spLocks noGrp="1"/>
          </p:cNvSpPr>
          <p:nvPr>
            <p:ph type="title"/>
          </p:nvPr>
        </p:nvSpPr>
        <p:spPr>
          <a:xfrm>
            <a:off x="612648" y="0"/>
            <a:ext cx="8153400" cy="1295400"/>
          </a:xfrm>
          <a:ln>
            <a:noFill/>
          </a:ln>
        </p:spPr>
        <p:txBody>
          <a:bodyPr>
            <a:normAutofit/>
          </a:bodyPr>
          <a:lstStyle>
            <a:lvl1pPr>
              <a:defRPr sz="3400"/>
            </a:lvl1pPr>
          </a:lstStyle>
          <a:p>
            <a:r>
              <a:rPr kumimoji="0" lang="en-US" dirty="0"/>
              <a:t>Click to edit Master 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2648" y="6083501"/>
            <a:ext cx="3934882" cy="728779"/>
          </a:xfrm>
          <a:prstGeom prst="rect">
            <a:avLst/>
          </a:prstGeom>
        </p:spPr>
      </p:pic>
      <p:sp>
        <p:nvSpPr>
          <p:cNvPr id="5" name="Slide Number Placeholder 5"/>
          <p:cNvSpPr>
            <a:spLocks noGrp="1"/>
          </p:cNvSpPr>
          <p:nvPr>
            <p:ph type="sldNum" sz="quarter" idx="4"/>
          </p:nvPr>
        </p:nvSpPr>
        <p:spPr>
          <a:xfrm>
            <a:off x="228600" y="6492875"/>
            <a:ext cx="664464" cy="365125"/>
          </a:xfrm>
          <a:prstGeom prst="rect">
            <a:avLst/>
          </a:prstGeom>
        </p:spPr>
        <p:txBody>
          <a:bodyPr vert="horz" lIns="91440" tIns="45720" rIns="91440" bIns="45720" rtlCol="0" anchor="ctr"/>
          <a:lstStyle>
            <a:lvl1pPr algn="l">
              <a:defRPr sz="1200">
                <a:solidFill>
                  <a:schemeClr val="accent1"/>
                </a:solidFill>
                <a:latin typeface="Century Gothic" panose="020B0502020202020204" pitchFamily="34" charset="0"/>
              </a:defRPr>
            </a:lvl1pPr>
          </a:lstStyle>
          <a:p>
            <a:fld id="{6EFA8406-D672-4E03-9ABF-F4A7E3A351AA}" type="slidenum">
              <a:rPr lang="en-US" smtClean="0"/>
              <a:pPr/>
              <a:t>‹#›</a:t>
            </a:fld>
            <a:endParaRPr lang="en-US" dirty="0"/>
          </a:p>
        </p:txBody>
      </p:sp>
      <p:sp>
        <p:nvSpPr>
          <p:cNvPr id="10" name="Text Placeholder 9"/>
          <p:cNvSpPr>
            <a:spLocks noGrp="1"/>
          </p:cNvSpPr>
          <p:nvPr>
            <p:ph type="body" sz="quarter" idx="10"/>
          </p:nvPr>
        </p:nvSpPr>
        <p:spPr>
          <a:xfrm>
            <a:off x="612775" y="1447800"/>
            <a:ext cx="8153273" cy="4876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3172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 Sea">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2648" y="6081025"/>
            <a:ext cx="3934882" cy="728779"/>
          </a:xfrm>
          <a:prstGeom prst="rect">
            <a:avLst/>
          </a:prstGeom>
        </p:spPr>
      </p:pic>
      <p:sp>
        <p:nvSpPr>
          <p:cNvPr id="5" name="Slide Number Placeholder 5"/>
          <p:cNvSpPr>
            <a:spLocks noGrp="1"/>
          </p:cNvSpPr>
          <p:nvPr>
            <p:ph type="sldNum" sz="quarter" idx="4"/>
          </p:nvPr>
        </p:nvSpPr>
        <p:spPr>
          <a:xfrm>
            <a:off x="228600" y="6492875"/>
            <a:ext cx="664464" cy="365125"/>
          </a:xfrm>
          <a:prstGeom prst="rect">
            <a:avLst/>
          </a:prstGeom>
        </p:spPr>
        <p:txBody>
          <a:bodyPr vert="horz" lIns="91440" tIns="45720" rIns="91440" bIns="45720" rtlCol="0" anchor="ctr"/>
          <a:lstStyle>
            <a:lvl1pPr algn="l">
              <a:defRPr sz="1200">
                <a:solidFill>
                  <a:schemeClr val="accent1"/>
                </a:solidFill>
                <a:latin typeface="Century Gothic" panose="020B0502020202020204" pitchFamily="34" charset="0"/>
              </a:defRPr>
            </a:lvl1pPr>
          </a:lstStyle>
          <a:p>
            <a:fld id="{6EFA8406-D672-4E03-9ABF-F4A7E3A351AA}" type="slidenum">
              <a:rPr lang="en-US" smtClean="0"/>
              <a:pPr/>
              <a:t>‹#›</a:t>
            </a:fld>
            <a:endParaRPr lang="en-US" dirty="0"/>
          </a:p>
        </p:txBody>
      </p:sp>
      <p:sp>
        <p:nvSpPr>
          <p:cNvPr id="6" name="Title 1"/>
          <p:cNvSpPr>
            <a:spLocks noGrp="1"/>
          </p:cNvSpPr>
          <p:nvPr>
            <p:ph type="title"/>
          </p:nvPr>
        </p:nvSpPr>
        <p:spPr>
          <a:xfrm>
            <a:off x="612648" y="0"/>
            <a:ext cx="8153400" cy="1295400"/>
          </a:xfrm>
          <a:ln>
            <a:noFill/>
          </a:ln>
        </p:spPr>
        <p:txBody>
          <a:bodyPr>
            <a:normAutofit/>
          </a:bodyPr>
          <a:lstStyle>
            <a:lvl1pPr>
              <a:defRPr sz="3400"/>
            </a:lvl1pPr>
          </a:lstStyle>
          <a:p>
            <a:r>
              <a:rPr kumimoji="0" lang="en-US" dirty="0"/>
              <a:t>Click to edit Master title style</a:t>
            </a:r>
          </a:p>
        </p:txBody>
      </p:sp>
      <p:sp>
        <p:nvSpPr>
          <p:cNvPr id="10" name="Text Placeholder 9"/>
          <p:cNvSpPr>
            <a:spLocks noGrp="1"/>
          </p:cNvSpPr>
          <p:nvPr>
            <p:ph type="body" sz="quarter" idx="10"/>
          </p:nvPr>
        </p:nvSpPr>
        <p:spPr>
          <a:xfrm>
            <a:off x="612775" y="1447800"/>
            <a:ext cx="8153273" cy="4876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671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609600" y="1447800"/>
            <a:ext cx="3886200" cy="4876800"/>
          </a:xfrm>
          <a:prstGeom prst="rect">
            <a:avLst/>
          </a:prstGeom>
        </p:spPr>
        <p:txBody>
          <a:bodyPr/>
          <a:lstStyle>
            <a:lvl1pPr marL="320040" indent="-320040">
              <a:buSzPct val="85000"/>
              <a:buFontTx/>
              <a:buBlip>
                <a:blip r:embed="rId2"/>
              </a:buBlip>
              <a:defRPr sz="2600"/>
            </a:lvl1pPr>
            <a:lvl4pPr>
              <a:defRPr sz="2000"/>
            </a:lvl4pPr>
            <a:lvl5pPr>
              <a:defRPr sz="2000"/>
            </a:lvl5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1" name="Content Placeholder 10"/>
          <p:cNvSpPr>
            <a:spLocks noGrp="1"/>
          </p:cNvSpPr>
          <p:nvPr>
            <p:ph sz="quarter" idx="2"/>
          </p:nvPr>
        </p:nvSpPr>
        <p:spPr>
          <a:xfrm>
            <a:off x="4844901" y="1447800"/>
            <a:ext cx="3886200" cy="4876800"/>
          </a:xfrm>
          <a:prstGeom prst="rect">
            <a:avLst/>
          </a:prstGeom>
        </p:spPr>
        <p:txBody>
          <a:bodyPr/>
          <a:lstStyle>
            <a:lvl1pPr>
              <a:defRPr sz="2600"/>
            </a:lvl1pPr>
            <a:lvl4pPr>
              <a:defRPr sz="2000"/>
            </a:lvl4pPr>
            <a:lvl5pPr>
              <a:defRPr sz="2000"/>
            </a:lvl5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Slide Number Placeholder 5"/>
          <p:cNvSpPr>
            <a:spLocks noGrp="1"/>
          </p:cNvSpPr>
          <p:nvPr>
            <p:ph type="sldNum" sz="quarter" idx="4"/>
          </p:nvPr>
        </p:nvSpPr>
        <p:spPr>
          <a:xfrm>
            <a:off x="228600" y="6492875"/>
            <a:ext cx="664464" cy="365125"/>
          </a:xfrm>
          <a:prstGeom prst="rect">
            <a:avLst/>
          </a:prstGeom>
        </p:spPr>
        <p:txBody>
          <a:bodyPr vert="horz" lIns="91440" tIns="45720" rIns="91440" bIns="45720" rtlCol="0" anchor="ctr"/>
          <a:lstStyle>
            <a:lvl1pPr algn="l">
              <a:defRPr sz="1200">
                <a:solidFill>
                  <a:schemeClr val="accent1"/>
                </a:solidFill>
                <a:latin typeface="Century Gothic" panose="020B0502020202020204" pitchFamily="34" charset="0"/>
              </a:defRPr>
            </a:lvl1pPr>
          </a:lstStyle>
          <a:p>
            <a:fld id="{6EFA8406-D672-4E03-9ABF-F4A7E3A351AA}" type="slidenum">
              <a:rPr lang="en-US" smtClean="0"/>
              <a:pPr/>
              <a:t>‹#›</a:t>
            </a:fld>
            <a:endParaRPr lang="en-US" dirty="0"/>
          </a:p>
        </p:txBody>
      </p:sp>
      <p:sp>
        <p:nvSpPr>
          <p:cNvPr id="6" name="Title 1"/>
          <p:cNvSpPr>
            <a:spLocks noGrp="1"/>
          </p:cNvSpPr>
          <p:nvPr>
            <p:ph type="title"/>
          </p:nvPr>
        </p:nvSpPr>
        <p:spPr>
          <a:xfrm>
            <a:off x="612648" y="0"/>
            <a:ext cx="8153400" cy="1295400"/>
          </a:xfrm>
          <a:ln>
            <a:noFill/>
          </a:ln>
        </p:spPr>
        <p:txBody>
          <a:bodyPr>
            <a:normAutofit/>
          </a:bodyPr>
          <a:lstStyle>
            <a:lvl1pPr>
              <a:defRPr sz="3400"/>
            </a:lvl1pPr>
          </a:lstStyle>
          <a:p>
            <a:r>
              <a:rPr kumimoji="0" lang="en-US" dirty="0"/>
              <a:t>Click to edit Master title style</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2648" y="6083501"/>
            <a:ext cx="3934882" cy="728779"/>
          </a:xfrm>
          <a:prstGeom prst="rect">
            <a:avLst/>
          </a:prstGeom>
        </p:spPr>
      </p:pic>
    </p:spTree>
    <p:extLst>
      <p:ext uri="{BB962C8B-B14F-4D97-AF65-F5344CB8AC3E}">
        <p14:creationId xmlns:p14="http://schemas.microsoft.com/office/powerpoint/2010/main" val="3189969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 Sea">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228600" y="6492875"/>
            <a:ext cx="664464" cy="365125"/>
          </a:xfrm>
          <a:prstGeom prst="rect">
            <a:avLst/>
          </a:prstGeom>
        </p:spPr>
        <p:txBody>
          <a:bodyPr vert="horz" lIns="91440" tIns="45720" rIns="91440" bIns="45720" rtlCol="0" anchor="ctr"/>
          <a:lstStyle>
            <a:lvl1pPr algn="l">
              <a:defRPr sz="1200">
                <a:solidFill>
                  <a:schemeClr val="accent1"/>
                </a:solidFill>
                <a:latin typeface="Century Gothic" panose="020B0502020202020204" pitchFamily="34" charset="0"/>
              </a:defRPr>
            </a:lvl1pPr>
          </a:lstStyle>
          <a:p>
            <a:fld id="{6EFA8406-D672-4E03-9ABF-F4A7E3A351AA}" type="slidenum">
              <a:rPr lang="en-US" smtClean="0"/>
              <a:pPr/>
              <a:t>‹#›</a:t>
            </a:fld>
            <a:endParaRPr lang="en-US" dirty="0"/>
          </a:p>
        </p:txBody>
      </p:sp>
      <p:sp>
        <p:nvSpPr>
          <p:cNvPr id="6" name="Title 1"/>
          <p:cNvSpPr>
            <a:spLocks noGrp="1"/>
          </p:cNvSpPr>
          <p:nvPr>
            <p:ph type="title"/>
          </p:nvPr>
        </p:nvSpPr>
        <p:spPr>
          <a:xfrm>
            <a:off x="612648" y="0"/>
            <a:ext cx="8153400" cy="1295400"/>
          </a:xfrm>
          <a:ln>
            <a:noFill/>
          </a:ln>
        </p:spPr>
        <p:txBody>
          <a:bodyPr>
            <a:normAutofit/>
          </a:bodyPr>
          <a:lstStyle>
            <a:lvl1pPr>
              <a:defRPr sz="3400"/>
            </a:lvl1pPr>
          </a:lstStyle>
          <a:p>
            <a:r>
              <a:rPr kumimoji="0" lang="en-US" dirty="0"/>
              <a:t>Click to edit Master title style</a:t>
            </a: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2648" y="6081025"/>
            <a:ext cx="3934882" cy="728779"/>
          </a:xfrm>
          <a:prstGeom prst="rect">
            <a:avLst/>
          </a:prstGeom>
        </p:spPr>
      </p:pic>
      <p:sp>
        <p:nvSpPr>
          <p:cNvPr id="8" name="Content Placeholder 8"/>
          <p:cNvSpPr>
            <a:spLocks noGrp="1"/>
          </p:cNvSpPr>
          <p:nvPr>
            <p:ph sz="quarter" idx="1"/>
          </p:nvPr>
        </p:nvSpPr>
        <p:spPr>
          <a:xfrm>
            <a:off x="609600" y="1447800"/>
            <a:ext cx="3886200" cy="4876800"/>
          </a:xfrm>
          <a:prstGeom prst="rect">
            <a:avLst/>
          </a:prstGeom>
        </p:spPr>
        <p:txBody>
          <a:bodyPr/>
          <a:lstStyle>
            <a:lvl1pPr marL="320040" indent="-320040">
              <a:buSzPct val="85000"/>
              <a:buFontTx/>
              <a:buBlip>
                <a:blip r:embed="rId3"/>
              </a:buBlip>
              <a:defRPr sz="2600"/>
            </a:lvl1pPr>
            <a:lvl4pPr>
              <a:defRPr sz="2000"/>
            </a:lvl4pPr>
            <a:lvl5pPr>
              <a:defRPr sz="2000"/>
            </a:lvl5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9" name="Content Placeholder 10"/>
          <p:cNvSpPr>
            <a:spLocks noGrp="1"/>
          </p:cNvSpPr>
          <p:nvPr>
            <p:ph sz="quarter" idx="2"/>
          </p:nvPr>
        </p:nvSpPr>
        <p:spPr>
          <a:xfrm>
            <a:off x="4844901" y="1447800"/>
            <a:ext cx="3886200" cy="4876800"/>
          </a:xfrm>
          <a:prstGeom prst="rect">
            <a:avLst/>
          </a:prstGeom>
        </p:spPr>
        <p:txBody>
          <a:bodyPr/>
          <a:lstStyle>
            <a:lvl1pPr>
              <a:defRPr sz="2600"/>
            </a:lvl1pPr>
            <a:lvl4pPr>
              <a:defRPr sz="2000"/>
            </a:lvl4pPr>
            <a:lvl5pPr>
              <a:defRPr sz="2000"/>
            </a:lvl5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867549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 Land">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228600" y="6492875"/>
            <a:ext cx="664464" cy="365125"/>
          </a:xfrm>
          <a:prstGeom prst="rect">
            <a:avLst/>
          </a:prstGeom>
        </p:spPr>
        <p:txBody>
          <a:bodyPr vert="horz" lIns="91440" tIns="45720" rIns="91440" bIns="45720" rtlCol="0" anchor="ctr"/>
          <a:lstStyle>
            <a:lvl1pPr algn="l">
              <a:defRPr sz="1200">
                <a:solidFill>
                  <a:schemeClr val="accent1"/>
                </a:solidFill>
                <a:latin typeface="Century Gothic" panose="020B0502020202020204" pitchFamily="34" charset="0"/>
              </a:defRPr>
            </a:lvl1pPr>
          </a:lstStyle>
          <a:p>
            <a:fld id="{6EFA8406-D672-4E03-9ABF-F4A7E3A351AA}" type="slidenum">
              <a:rPr lang="en-US" smtClean="0"/>
              <a:pPr/>
              <a:t>‹#›</a:t>
            </a:fld>
            <a:endParaRPr lang="en-US" dirty="0"/>
          </a:p>
        </p:txBody>
      </p:sp>
      <p:sp>
        <p:nvSpPr>
          <p:cNvPr id="4" name="Title 1"/>
          <p:cNvSpPr>
            <a:spLocks noGrp="1"/>
          </p:cNvSpPr>
          <p:nvPr>
            <p:ph type="title"/>
          </p:nvPr>
        </p:nvSpPr>
        <p:spPr>
          <a:xfrm>
            <a:off x="612648" y="0"/>
            <a:ext cx="8153400" cy="1295400"/>
          </a:xfrm>
          <a:ln>
            <a:noFill/>
          </a:ln>
        </p:spPr>
        <p:txBody>
          <a:bodyPr>
            <a:normAutofit/>
          </a:bodyPr>
          <a:lstStyle>
            <a:lvl1pPr>
              <a:defRPr sz="3400"/>
            </a:lvl1pPr>
          </a:lstStyle>
          <a:p>
            <a:r>
              <a:rPr kumimoji="0" lang="en-US"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2648" y="6083501"/>
            <a:ext cx="3934882" cy="728779"/>
          </a:xfrm>
          <a:prstGeom prst="rect">
            <a:avLst/>
          </a:prstGeom>
        </p:spPr>
      </p:pic>
    </p:spTree>
    <p:extLst>
      <p:ext uri="{BB962C8B-B14F-4D97-AF65-F5344CB8AC3E}">
        <p14:creationId xmlns:p14="http://schemas.microsoft.com/office/powerpoint/2010/main" val="207024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 Sea">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228600" y="6492875"/>
            <a:ext cx="664464" cy="365125"/>
          </a:xfrm>
          <a:prstGeom prst="rect">
            <a:avLst/>
          </a:prstGeom>
        </p:spPr>
        <p:txBody>
          <a:bodyPr vert="horz" lIns="91440" tIns="45720" rIns="91440" bIns="45720" rtlCol="0" anchor="ctr"/>
          <a:lstStyle>
            <a:lvl1pPr algn="l">
              <a:defRPr sz="1200">
                <a:solidFill>
                  <a:schemeClr val="accent1"/>
                </a:solidFill>
                <a:latin typeface="Century Gothic" panose="020B0502020202020204" pitchFamily="34" charset="0"/>
              </a:defRPr>
            </a:lvl1pPr>
          </a:lstStyle>
          <a:p>
            <a:fld id="{6EFA8406-D672-4E03-9ABF-F4A7E3A351AA}" type="slidenum">
              <a:rPr lang="en-US" smtClean="0"/>
              <a:pPr/>
              <a:t>‹#›</a:t>
            </a:fld>
            <a:endParaRPr lang="en-US" dirty="0"/>
          </a:p>
        </p:txBody>
      </p:sp>
      <p:sp>
        <p:nvSpPr>
          <p:cNvPr id="4" name="Title 1"/>
          <p:cNvSpPr>
            <a:spLocks noGrp="1"/>
          </p:cNvSpPr>
          <p:nvPr>
            <p:ph type="title"/>
          </p:nvPr>
        </p:nvSpPr>
        <p:spPr>
          <a:xfrm>
            <a:off x="612648" y="0"/>
            <a:ext cx="8153400" cy="1295400"/>
          </a:xfrm>
          <a:ln>
            <a:noFill/>
          </a:ln>
        </p:spPr>
        <p:txBody>
          <a:bodyPr>
            <a:normAutofit/>
          </a:bodyPr>
          <a:lstStyle>
            <a:lvl1pPr>
              <a:defRPr sz="3400"/>
            </a:lvl1pPr>
          </a:lstStyle>
          <a:p>
            <a:r>
              <a:rPr kumimoji="0" lang="en-US" dirty="0"/>
              <a:t>Click to edit Master title style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2648" y="6081025"/>
            <a:ext cx="3934882" cy="728779"/>
          </a:xfrm>
          <a:prstGeom prst="rect">
            <a:avLst/>
          </a:prstGeom>
        </p:spPr>
      </p:pic>
    </p:spTree>
    <p:extLst>
      <p:ext uri="{BB962C8B-B14F-4D97-AF65-F5344CB8AC3E}">
        <p14:creationId xmlns:p14="http://schemas.microsoft.com/office/powerpoint/2010/main" val="207850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Land">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228600" y="6492875"/>
            <a:ext cx="664464" cy="365125"/>
          </a:xfrm>
          <a:prstGeom prst="rect">
            <a:avLst/>
          </a:prstGeom>
        </p:spPr>
        <p:txBody>
          <a:bodyPr vert="horz" lIns="91440" tIns="45720" rIns="91440" bIns="45720" rtlCol="0" anchor="ctr"/>
          <a:lstStyle>
            <a:lvl1pPr algn="l">
              <a:defRPr sz="1200">
                <a:solidFill>
                  <a:schemeClr val="tx1"/>
                </a:solidFill>
                <a:latin typeface="Century Gothic" panose="020B0502020202020204" pitchFamily="34" charset="0"/>
              </a:defRPr>
            </a:lvl1pPr>
          </a:lstStyle>
          <a:p>
            <a:fld id="{6EFA8406-D672-4E03-9ABF-F4A7E3A351AA}" type="slidenum">
              <a:rPr lang="en-US" smtClean="0"/>
              <a:pPr/>
              <a:t>‹#›</a:t>
            </a:fld>
            <a:endParaRPr lang="en-US" dirty="0"/>
          </a:p>
        </p:txBody>
      </p:sp>
      <p:sp>
        <p:nvSpPr>
          <p:cNvPr id="6" name="Title Placeholder 21"/>
          <p:cNvSpPr>
            <a:spLocks noGrp="1"/>
          </p:cNvSpPr>
          <p:nvPr>
            <p:ph type="title"/>
          </p:nvPr>
        </p:nvSpPr>
        <p:spPr>
          <a:xfrm>
            <a:off x="612648" y="0"/>
            <a:ext cx="8153400" cy="1295400"/>
          </a:xfrm>
          <a:prstGeom prst="rect">
            <a:avLst/>
          </a:prstGeom>
        </p:spPr>
        <p:txBody>
          <a:bodyPr vert="horz" anchor="ctr">
            <a:normAutofit/>
          </a:bodyPr>
          <a:lstStyle/>
          <a:p>
            <a:r>
              <a:rPr kumimoji="0" lang="en-US" dirty="0"/>
              <a:t>Click to edit Master title style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1" y="6078404"/>
            <a:ext cx="3962400" cy="733876"/>
          </a:xfrm>
          <a:prstGeom prst="rect">
            <a:avLst/>
          </a:prstGeom>
        </p:spPr>
      </p:pic>
      <p:sp>
        <p:nvSpPr>
          <p:cNvPr id="3" name="Text Placeholder 2"/>
          <p:cNvSpPr>
            <a:spLocks noGrp="1"/>
          </p:cNvSpPr>
          <p:nvPr>
            <p:ph type="body" sz="quarter" idx="10"/>
          </p:nvPr>
        </p:nvSpPr>
        <p:spPr>
          <a:xfrm>
            <a:off x="609600" y="1447800"/>
            <a:ext cx="8156575" cy="4876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 Land">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228600" y="6492875"/>
            <a:ext cx="664464" cy="365125"/>
          </a:xfrm>
          <a:prstGeom prst="rect">
            <a:avLst/>
          </a:prstGeom>
        </p:spPr>
        <p:txBody>
          <a:bodyPr vert="horz" lIns="91440" tIns="45720" rIns="91440" bIns="45720" rtlCol="0" anchor="ctr"/>
          <a:lstStyle>
            <a:lvl1pPr algn="l">
              <a:defRPr sz="1200">
                <a:solidFill>
                  <a:schemeClr val="accent1"/>
                </a:solidFill>
                <a:latin typeface="Century Gothic" panose="020B0502020202020204" pitchFamily="34" charset="0"/>
              </a:defRPr>
            </a:lvl1pPr>
          </a:lstStyle>
          <a:p>
            <a:fld id="{6EFA8406-D672-4E03-9ABF-F4A7E3A351AA}" type="slidenum">
              <a:rPr lang="en-US" smtClean="0"/>
              <a:pPr/>
              <a:t>‹#›</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2648" y="6083501"/>
            <a:ext cx="3934882" cy="728779"/>
          </a:xfrm>
          <a:prstGeom prst="rect">
            <a:avLst/>
          </a:prstGeom>
        </p:spPr>
      </p:pic>
    </p:spTree>
    <p:extLst>
      <p:ext uri="{BB962C8B-B14F-4D97-AF65-F5344CB8AC3E}">
        <p14:creationId xmlns:p14="http://schemas.microsoft.com/office/powerpoint/2010/main" val="500838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 Sea">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228600" y="6492875"/>
            <a:ext cx="664464" cy="365125"/>
          </a:xfrm>
          <a:prstGeom prst="rect">
            <a:avLst/>
          </a:prstGeom>
        </p:spPr>
        <p:txBody>
          <a:bodyPr vert="horz" lIns="91440" tIns="45720" rIns="91440" bIns="45720" rtlCol="0" anchor="ctr"/>
          <a:lstStyle>
            <a:lvl1pPr algn="l">
              <a:defRPr sz="1200">
                <a:solidFill>
                  <a:schemeClr val="accent1"/>
                </a:solidFill>
                <a:latin typeface="Century Gothic" panose="020B0502020202020204" pitchFamily="34" charset="0"/>
              </a:defRPr>
            </a:lvl1pPr>
          </a:lstStyle>
          <a:p>
            <a:fld id="{6EFA8406-D672-4E03-9ABF-F4A7E3A351AA}" type="slidenum">
              <a:rPr lang="en-US" smtClean="0"/>
              <a:pPr/>
              <a:t>‹#›</a:t>
            </a:fld>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2648" y="6081025"/>
            <a:ext cx="3934882" cy="728779"/>
          </a:xfrm>
          <a:prstGeom prst="rect">
            <a:avLst/>
          </a:prstGeom>
        </p:spPr>
      </p:pic>
    </p:spTree>
    <p:extLst>
      <p:ext uri="{BB962C8B-B14F-4D97-AF65-F5344CB8AC3E}">
        <p14:creationId xmlns:p14="http://schemas.microsoft.com/office/powerpoint/2010/main" val="1656914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p:spTree>
      <p:nvGrpSpPr>
        <p:cNvPr id="1" name=""/>
        <p:cNvGrpSpPr/>
        <p:nvPr/>
      </p:nvGrpSpPr>
      <p:grpSpPr>
        <a:xfrm>
          <a:off x="0" y="0"/>
          <a:ext cx="0" cy="0"/>
          <a:chOff x="0" y="0"/>
          <a:chExt cx="0" cy="0"/>
        </a:xfrm>
      </p:grpSpPr>
      <p:sp>
        <p:nvSpPr>
          <p:cNvPr id="7" name="Rectangle 6"/>
          <p:cNvSpPr/>
          <p:nvPr userDrawn="1"/>
        </p:nvSpPr>
        <p:spPr>
          <a:xfrm>
            <a:off x="0" y="0"/>
            <a:ext cx="9142675" cy="6858000"/>
          </a:xfrm>
          <a:prstGeom prst="rect">
            <a:avLst/>
          </a:prstGeom>
          <a:gradFill flip="none" rotWithShape="1">
            <a:gsLst>
              <a:gs pos="0">
                <a:schemeClr val="accent3">
                  <a:lumMod val="20000"/>
                  <a:lumOff val="80000"/>
                </a:schemeClr>
              </a:gs>
              <a:gs pos="100000">
                <a:schemeClr val="accent3">
                  <a:lumMod val="40000"/>
                  <a:lumOff val="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bwMode="white">
          <a:xfrm>
            <a:off x="-1325" y="1828800"/>
            <a:ext cx="9144000" cy="3124200"/>
          </a:xfrm>
          <a:prstGeom prst="rect">
            <a:avLst/>
          </a:prstGeom>
          <a:gradFill flip="none" rotWithShape="1">
            <a:gsLst>
              <a:gs pos="0">
                <a:srgbClr val="76C2AF"/>
              </a:gs>
              <a:gs pos="100000">
                <a:schemeClr val="accent2"/>
              </a:gs>
            </a:gsLst>
            <a:lin ang="0" scaled="1"/>
            <a:tileRect/>
          </a:gra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Text Placeholder 11"/>
          <p:cNvSpPr>
            <a:spLocks noGrp="1"/>
          </p:cNvSpPr>
          <p:nvPr>
            <p:ph type="body" sz="quarter" idx="10"/>
          </p:nvPr>
        </p:nvSpPr>
        <p:spPr>
          <a:xfrm>
            <a:off x="609600" y="1828800"/>
            <a:ext cx="7924800" cy="3124200"/>
          </a:xfrm>
          <a:prstGeom prst="rect">
            <a:avLst/>
          </a:prstGeom>
        </p:spPr>
        <p:txBody>
          <a:bodyPr anchor="ctr" anchorCtr="0">
            <a:normAutofit/>
          </a:bodyPr>
          <a:lstStyle>
            <a:lvl1pPr marL="0" indent="0">
              <a:buFontTx/>
              <a:buNone/>
              <a:defRPr sz="6000" b="0">
                <a:latin typeface="Century Gothic" panose="020B0502020202020204" pitchFamily="34" charset="0"/>
              </a:defRPr>
            </a:lvl1pPr>
          </a:lstStyle>
          <a:p>
            <a:pPr lvl="0"/>
            <a:r>
              <a:rPr lang="en-US" dirty="0"/>
              <a:t>Edit Master text styles</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24" y="89847"/>
            <a:ext cx="9143997" cy="1699650"/>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12041"/>
            <a:ext cx="9144000" cy="1693559"/>
          </a:xfrm>
          <a:prstGeom prst="rect">
            <a:avLst/>
          </a:prstGeom>
        </p:spPr>
      </p:pic>
      <p:sp>
        <p:nvSpPr>
          <p:cNvPr id="8" name="Slide Number Placeholder 5"/>
          <p:cNvSpPr>
            <a:spLocks noGrp="1"/>
          </p:cNvSpPr>
          <p:nvPr>
            <p:ph type="sldNum" sz="quarter" idx="4"/>
          </p:nvPr>
        </p:nvSpPr>
        <p:spPr>
          <a:xfrm>
            <a:off x="228600" y="6492875"/>
            <a:ext cx="664464" cy="365125"/>
          </a:xfrm>
          <a:prstGeom prst="rect">
            <a:avLst/>
          </a:prstGeom>
        </p:spPr>
        <p:txBody>
          <a:bodyPr vert="horz" lIns="91440" tIns="45720" rIns="91440" bIns="45720" rtlCol="0" anchor="ctr"/>
          <a:lstStyle>
            <a:lvl1pPr algn="l">
              <a:defRPr sz="1200">
                <a:solidFill>
                  <a:schemeClr val="accent1"/>
                </a:solidFill>
                <a:latin typeface="Century Gothic" panose="020B0502020202020204" pitchFamily="34" charset="0"/>
              </a:defRPr>
            </a:lvl1pPr>
          </a:lstStyle>
          <a:p>
            <a:fld id="{6EFA8406-D672-4E03-9ABF-F4A7E3A351AA}" type="slidenum">
              <a:rPr lang="en-US" smtClean="0"/>
              <a:pPr/>
              <a:t>‹#›</a:t>
            </a:fld>
            <a:endParaRPr lang="en-US" dirty="0"/>
          </a:p>
        </p:txBody>
      </p:sp>
    </p:spTree>
    <p:extLst>
      <p:ext uri="{BB962C8B-B14F-4D97-AF65-F5344CB8AC3E}">
        <p14:creationId xmlns:p14="http://schemas.microsoft.com/office/powerpoint/2010/main" val="2475351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Sea">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228600" y="6492875"/>
            <a:ext cx="664464" cy="365125"/>
          </a:xfrm>
          <a:prstGeom prst="rect">
            <a:avLst/>
          </a:prstGeom>
        </p:spPr>
        <p:txBody>
          <a:bodyPr vert="horz" lIns="91440" tIns="45720" rIns="91440" bIns="45720" rtlCol="0" anchor="ctr"/>
          <a:lstStyle>
            <a:lvl1pPr algn="l">
              <a:defRPr sz="1200">
                <a:solidFill>
                  <a:schemeClr val="tx1"/>
                </a:solidFill>
                <a:latin typeface="Century Gothic" panose="020B0502020202020204" pitchFamily="34" charset="0"/>
              </a:defRPr>
            </a:lvl1pPr>
          </a:lstStyle>
          <a:p>
            <a:fld id="{6EFA8406-D672-4E03-9ABF-F4A7E3A351AA}" type="slidenum">
              <a:rPr lang="en-US" smtClean="0"/>
              <a:pPr/>
              <a:t>‹#›</a:t>
            </a:fld>
            <a:endParaRPr lang="en-US" dirty="0"/>
          </a:p>
        </p:txBody>
      </p:sp>
      <p:sp>
        <p:nvSpPr>
          <p:cNvPr id="6" name="Title Placeholder 21"/>
          <p:cNvSpPr>
            <a:spLocks noGrp="1"/>
          </p:cNvSpPr>
          <p:nvPr>
            <p:ph type="title"/>
          </p:nvPr>
        </p:nvSpPr>
        <p:spPr>
          <a:xfrm>
            <a:off x="612648" y="0"/>
            <a:ext cx="8153400" cy="1295400"/>
          </a:xfrm>
          <a:prstGeom prst="rect">
            <a:avLst/>
          </a:prstGeom>
        </p:spPr>
        <p:txBody>
          <a:bodyPr vert="horz" anchor="ctr">
            <a:normAutofit/>
          </a:bodyPr>
          <a:lstStyle/>
          <a:p>
            <a:r>
              <a:rPr kumimoji="0" lang="en-US" dirty="0"/>
              <a:t>Click to edit Master title style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2648" y="6078404"/>
            <a:ext cx="3934882" cy="731400"/>
          </a:xfrm>
          <a:prstGeom prst="rect">
            <a:avLst/>
          </a:prstGeom>
        </p:spPr>
      </p:pic>
      <p:sp>
        <p:nvSpPr>
          <p:cNvPr id="10" name="Text Placeholder 2"/>
          <p:cNvSpPr>
            <a:spLocks noGrp="1"/>
          </p:cNvSpPr>
          <p:nvPr>
            <p:ph type="body" sz="quarter" idx="10"/>
          </p:nvPr>
        </p:nvSpPr>
        <p:spPr>
          <a:xfrm>
            <a:off x="609600" y="1447800"/>
            <a:ext cx="8156575" cy="4876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9880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 Lan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quarter" idx="2"/>
          </p:nvPr>
        </p:nvSpPr>
        <p:spPr>
          <a:xfrm>
            <a:off x="4844901" y="1447800"/>
            <a:ext cx="3886200" cy="4876800"/>
          </a:xfrm>
        </p:spPr>
        <p:txBody>
          <a:bodyPr/>
          <a:lstStyle>
            <a:lvl1pPr>
              <a:defRPr sz="2600"/>
            </a:lvl1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5" name="Slide Number Placeholder 5"/>
          <p:cNvSpPr>
            <a:spLocks noGrp="1"/>
          </p:cNvSpPr>
          <p:nvPr>
            <p:ph type="sldNum" sz="quarter" idx="4"/>
          </p:nvPr>
        </p:nvSpPr>
        <p:spPr>
          <a:xfrm>
            <a:off x="228600" y="6492875"/>
            <a:ext cx="664464" cy="365125"/>
          </a:xfrm>
          <a:prstGeom prst="rect">
            <a:avLst/>
          </a:prstGeom>
        </p:spPr>
        <p:txBody>
          <a:bodyPr vert="horz" lIns="91440" tIns="45720" rIns="91440" bIns="45720" rtlCol="0" anchor="ctr"/>
          <a:lstStyle>
            <a:lvl1pPr algn="l">
              <a:defRPr sz="1200">
                <a:solidFill>
                  <a:schemeClr val="tx1"/>
                </a:solidFill>
                <a:latin typeface="Century Gothic" panose="020B0502020202020204" pitchFamily="34" charset="0"/>
              </a:defRPr>
            </a:lvl1pPr>
          </a:lstStyle>
          <a:p>
            <a:fld id="{6EFA8406-D672-4E03-9ABF-F4A7E3A351AA}"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1" y="6078404"/>
            <a:ext cx="3962400" cy="733876"/>
          </a:xfrm>
          <a:prstGeom prst="rect">
            <a:avLst/>
          </a:prstGeom>
        </p:spPr>
      </p:pic>
      <p:sp>
        <p:nvSpPr>
          <p:cNvPr id="8" name="Content Placeholder 10"/>
          <p:cNvSpPr>
            <a:spLocks noGrp="1"/>
          </p:cNvSpPr>
          <p:nvPr>
            <p:ph sz="quarter" idx="11"/>
          </p:nvPr>
        </p:nvSpPr>
        <p:spPr>
          <a:xfrm>
            <a:off x="612648" y="1447800"/>
            <a:ext cx="3886200" cy="4876800"/>
          </a:xfrm>
        </p:spPr>
        <p:txBody>
          <a:bodyPr/>
          <a:lstStyle>
            <a:lvl1pPr>
              <a:defRPr sz="2600"/>
            </a:lvl1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 Sea">
    <p:spTree>
      <p:nvGrpSpPr>
        <p:cNvPr id="1" name=""/>
        <p:cNvGrpSpPr/>
        <p:nvPr/>
      </p:nvGrpSpPr>
      <p:grpSpPr>
        <a:xfrm>
          <a:off x="0" y="0"/>
          <a:ext cx="0" cy="0"/>
          <a:chOff x="0" y="0"/>
          <a:chExt cx="0" cy="0"/>
        </a:xfrm>
      </p:grpSpPr>
      <p:sp>
        <p:nvSpPr>
          <p:cNvPr id="11" name="Content Placeholder 10"/>
          <p:cNvSpPr>
            <a:spLocks noGrp="1"/>
          </p:cNvSpPr>
          <p:nvPr>
            <p:ph sz="quarter" idx="11"/>
          </p:nvPr>
        </p:nvSpPr>
        <p:spPr>
          <a:xfrm>
            <a:off x="612648" y="1447800"/>
            <a:ext cx="3886200" cy="4876800"/>
          </a:xfrm>
        </p:spPr>
        <p:txBody>
          <a:bodyPr/>
          <a:lstStyle>
            <a:lvl1pPr>
              <a:defRPr sz="2600"/>
            </a:lvl1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2" name="Title 1"/>
          <p:cNvSpPr>
            <a:spLocks noGrp="1"/>
          </p:cNvSpPr>
          <p:nvPr>
            <p:ph type="title"/>
          </p:nvPr>
        </p:nvSpPr>
        <p:spPr/>
        <p:txBody>
          <a:bodyPr/>
          <a:lstStyle/>
          <a:p>
            <a:r>
              <a:rPr kumimoji="0" lang="en-US"/>
              <a:t>Click to edit Master title style</a:t>
            </a:r>
          </a:p>
        </p:txBody>
      </p:sp>
      <p:sp>
        <p:nvSpPr>
          <p:cNvPr id="5" name="Slide Number Placeholder 5"/>
          <p:cNvSpPr>
            <a:spLocks noGrp="1"/>
          </p:cNvSpPr>
          <p:nvPr>
            <p:ph type="sldNum" sz="quarter" idx="4"/>
          </p:nvPr>
        </p:nvSpPr>
        <p:spPr>
          <a:xfrm>
            <a:off x="228600" y="6492875"/>
            <a:ext cx="664464" cy="365125"/>
          </a:xfrm>
          <a:prstGeom prst="rect">
            <a:avLst/>
          </a:prstGeom>
        </p:spPr>
        <p:txBody>
          <a:bodyPr vert="horz" lIns="91440" tIns="45720" rIns="91440" bIns="45720" rtlCol="0" anchor="ctr"/>
          <a:lstStyle>
            <a:lvl1pPr algn="l">
              <a:defRPr sz="1200">
                <a:solidFill>
                  <a:schemeClr val="tx1"/>
                </a:solidFill>
                <a:latin typeface="Century Gothic" panose="020B0502020202020204" pitchFamily="34" charset="0"/>
              </a:defRPr>
            </a:lvl1pPr>
          </a:lstStyle>
          <a:p>
            <a:fld id="{6EFA8406-D672-4E03-9ABF-F4A7E3A351AA}" type="slidenum">
              <a:rPr lang="en-US" smtClean="0"/>
              <a:pPr/>
              <a:t>‹#›</a:t>
            </a:fld>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2648" y="6078404"/>
            <a:ext cx="3934882" cy="731400"/>
          </a:xfrm>
          <a:prstGeom prst="rect">
            <a:avLst/>
          </a:prstGeom>
        </p:spPr>
      </p:pic>
      <p:sp>
        <p:nvSpPr>
          <p:cNvPr id="9" name="Content Placeholder 10"/>
          <p:cNvSpPr>
            <a:spLocks noGrp="1"/>
          </p:cNvSpPr>
          <p:nvPr>
            <p:ph sz="quarter" idx="2"/>
          </p:nvPr>
        </p:nvSpPr>
        <p:spPr>
          <a:xfrm>
            <a:off x="4844901" y="1447800"/>
            <a:ext cx="3886200" cy="4876800"/>
          </a:xfrm>
        </p:spPr>
        <p:txBody>
          <a:bodyPr/>
          <a:lstStyle>
            <a:lvl1pPr>
              <a:defRPr sz="2600"/>
            </a:lvl1pPr>
          </a:lstStyle>
          <a:p>
            <a:pPr lvl="0" eaLnBrk="1" latinLnBrk="0" hangingPunct="1"/>
            <a:r>
              <a:rPr lang="en-US" dirty="0"/>
              <a:t>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106334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 Lan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5"/>
          <p:cNvSpPr>
            <a:spLocks noGrp="1"/>
          </p:cNvSpPr>
          <p:nvPr>
            <p:ph type="sldNum" sz="quarter" idx="4"/>
          </p:nvPr>
        </p:nvSpPr>
        <p:spPr>
          <a:xfrm>
            <a:off x="228600" y="6492875"/>
            <a:ext cx="664464" cy="365125"/>
          </a:xfrm>
          <a:prstGeom prst="rect">
            <a:avLst/>
          </a:prstGeom>
        </p:spPr>
        <p:txBody>
          <a:bodyPr vert="horz" lIns="91440" tIns="45720" rIns="91440" bIns="45720" rtlCol="0" anchor="ctr"/>
          <a:lstStyle>
            <a:lvl1pPr algn="l">
              <a:defRPr sz="1200">
                <a:solidFill>
                  <a:schemeClr val="tx1"/>
                </a:solidFill>
                <a:latin typeface="Century Gothic" panose="020B0502020202020204" pitchFamily="34" charset="0"/>
              </a:defRPr>
            </a:lvl1pPr>
          </a:lstStyle>
          <a:p>
            <a:fld id="{6EFA8406-D672-4E03-9ABF-F4A7E3A351AA}" type="slidenum">
              <a:rPr lang="en-US" smtClean="0"/>
              <a:pPr/>
              <a:t>‹#›</a:t>
            </a:fld>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1" y="6078404"/>
            <a:ext cx="3962400" cy="733876"/>
          </a:xfrm>
          <a:prstGeom prst="rect">
            <a:avLst/>
          </a:prstGeom>
        </p:spPr>
      </p:pic>
    </p:spTree>
    <p:extLst>
      <p:ext uri="{BB962C8B-B14F-4D97-AF65-F5344CB8AC3E}">
        <p14:creationId xmlns:p14="http://schemas.microsoft.com/office/powerpoint/2010/main" val="1532163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 Se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Slide Number Placeholder 5"/>
          <p:cNvSpPr>
            <a:spLocks noGrp="1"/>
          </p:cNvSpPr>
          <p:nvPr>
            <p:ph type="sldNum" sz="quarter" idx="4"/>
          </p:nvPr>
        </p:nvSpPr>
        <p:spPr>
          <a:xfrm>
            <a:off x="228600" y="6492875"/>
            <a:ext cx="664464" cy="365125"/>
          </a:xfrm>
          <a:prstGeom prst="rect">
            <a:avLst/>
          </a:prstGeom>
        </p:spPr>
        <p:txBody>
          <a:bodyPr vert="horz" lIns="91440" tIns="45720" rIns="91440" bIns="45720" rtlCol="0" anchor="ctr"/>
          <a:lstStyle>
            <a:lvl1pPr algn="l">
              <a:defRPr sz="1200">
                <a:solidFill>
                  <a:schemeClr val="tx1"/>
                </a:solidFill>
                <a:latin typeface="Century Gothic" panose="020B0502020202020204" pitchFamily="34" charset="0"/>
              </a:defRPr>
            </a:lvl1pPr>
          </a:lstStyle>
          <a:p>
            <a:fld id="{6EFA8406-D672-4E03-9ABF-F4A7E3A351AA}"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2648" y="6078404"/>
            <a:ext cx="3934882" cy="731400"/>
          </a:xfrm>
          <a:prstGeom prst="rect">
            <a:avLst/>
          </a:prstGeom>
        </p:spPr>
      </p:pic>
    </p:spTree>
    <p:extLst>
      <p:ext uri="{BB962C8B-B14F-4D97-AF65-F5344CB8AC3E}">
        <p14:creationId xmlns:p14="http://schemas.microsoft.com/office/powerpoint/2010/main" val="2701953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 Land">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228600" y="6492875"/>
            <a:ext cx="664464" cy="365125"/>
          </a:xfrm>
          <a:prstGeom prst="rect">
            <a:avLst/>
          </a:prstGeom>
        </p:spPr>
        <p:txBody>
          <a:bodyPr vert="horz" lIns="91440" tIns="45720" rIns="91440" bIns="45720" rtlCol="0" anchor="ctr"/>
          <a:lstStyle>
            <a:lvl1pPr algn="l">
              <a:defRPr sz="1200">
                <a:solidFill>
                  <a:schemeClr val="tx1"/>
                </a:solidFill>
                <a:latin typeface="Century Gothic" panose="020B0502020202020204" pitchFamily="34" charset="0"/>
              </a:defRPr>
            </a:lvl1pPr>
          </a:lstStyle>
          <a:p>
            <a:fld id="{6EFA8406-D672-4E03-9ABF-F4A7E3A351AA}" type="slidenum">
              <a:rPr lang="en-US" smtClean="0"/>
              <a:pPr/>
              <a:t>‹#›</a:t>
            </a:fld>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1" y="6078404"/>
            <a:ext cx="3962400" cy="733876"/>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 Sea">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228600" y="6492875"/>
            <a:ext cx="664464" cy="365125"/>
          </a:xfrm>
          <a:prstGeom prst="rect">
            <a:avLst/>
          </a:prstGeom>
        </p:spPr>
        <p:txBody>
          <a:bodyPr vert="horz" lIns="91440" tIns="45720" rIns="91440" bIns="45720" rtlCol="0" anchor="ctr"/>
          <a:lstStyle>
            <a:lvl1pPr algn="l">
              <a:defRPr sz="1200">
                <a:solidFill>
                  <a:schemeClr val="tx1"/>
                </a:solidFill>
                <a:latin typeface="Century Gothic" panose="020B0502020202020204" pitchFamily="34" charset="0"/>
              </a:defRPr>
            </a:lvl1pPr>
          </a:lstStyle>
          <a:p>
            <a:fld id="{6EFA8406-D672-4E03-9ABF-F4A7E3A351AA}" type="slidenum">
              <a:rPr lang="en-US" smtClean="0"/>
              <a:pPr/>
              <a:t>‹#›</a:t>
            </a:fld>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2648" y="6078404"/>
            <a:ext cx="3934882" cy="731400"/>
          </a:xfrm>
          <a:prstGeom prst="rect">
            <a:avLst/>
          </a:prstGeom>
        </p:spPr>
      </p:pic>
    </p:spTree>
    <p:extLst>
      <p:ext uri="{BB962C8B-B14F-4D97-AF65-F5344CB8AC3E}">
        <p14:creationId xmlns:p14="http://schemas.microsoft.com/office/powerpoint/2010/main" val="3607484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100000">
              <a:schemeClr val="accent1">
                <a:lumMod val="75000"/>
              </a:schemeClr>
            </a:gs>
          </a:gsLst>
          <a:lin ang="2700000" scaled="1"/>
          <a:tileRect/>
        </a:gradFill>
        <a:effectLst/>
      </p:bgPr>
    </p:bg>
    <p:spTree>
      <p:nvGrpSpPr>
        <p:cNvPr id="1" name=""/>
        <p:cNvGrpSpPr/>
        <p:nvPr/>
      </p:nvGrpSpPr>
      <p:grpSpPr>
        <a:xfrm>
          <a:off x="0" y="0"/>
          <a:ext cx="0" cy="0"/>
          <a:chOff x="0" y="0"/>
          <a:chExt cx="0" cy="0"/>
        </a:xfrm>
      </p:grpSpPr>
      <p:sp>
        <p:nvSpPr>
          <p:cNvPr id="7" name="Rectangle 6"/>
          <p:cNvSpPr/>
          <p:nvPr/>
        </p:nvSpPr>
        <p:spPr bwMode="white">
          <a:xfrm>
            <a:off x="0" y="0"/>
            <a:ext cx="9144000" cy="1295400"/>
          </a:xfrm>
          <a:prstGeom prst="rect">
            <a:avLst/>
          </a:prstGeom>
          <a:solidFill>
            <a:srgbClr val="76C2A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612648" y="0"/>
            <a:ext cx="8153400" cy="1295400"/>
          </a:xfrm>
          <a:prstGeom prst="rect">
            <a:avLst/>
          </a:prstGeom>
        </p:spPr>
        <p:txBody>
          <a:bodyPr vert="horz" anchor="ctr">
            <a:normAutofit/>
          </a:bodyPr>
          <a:lstStyle/>
          <a:p>
            <a:r>
              <a:rPr kumimoji="0" lang="en-US" dirty="0"/>
              <a:t>Click to edit Master title style </a:t>
            </a:r>
          </a:p>
        </p:txBody>
      </p:sp>
      <p:sp>
        <p:nvSpPr>
          <p:cNvPr id="13" name="Text Placeholder 12"/>
          <p:cNvSpPr>
            <a:spLocks noGrp="1"/>
          </p:cNvSpPr>
          <p:nvPr>
            <p:ph type="body" idx="1"/>
          </p:nvPr>
        </p:nvSpPr>
        <p:spPr>
          <a:xfrm>
            <a:off x="612648" y="1447800"/>
            <a:ext cx="8153400" cy="4876800"/>
          </a:xfrm>
          <a:prstGeom prst="rect">
            <a:avLst/>
          </a:prstGeom>
        </p:spPr>
        <p:txBody>
          <a:bodyPr vert="horz">
            <a:normAutofit/>
          </a:bodyPr>
          <a:lstStyle/>
          <a:p>
            <a:pPr lvl="0" eaLnBrk="1" latinLnBrk="0" hangingPunct="1"/>
            <a:r>
              <a:rPr kumimoji="0" lang="en-US" dirty="0"/>
              <a:t>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2" name="Picture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8136675" y="6172200"/>
            <a:ext cx="931125" cy="647986"/>
          </a:xfrm>
          <a:prstGeom prst="rect">
            <a:avLst/>
          </a:prstGeom>
        </p:spPr>
      </p:pic>
      <p:sp>
        <p:nvSpPr>
          <p:cNvPr id="10" name="Slide Number Placeholder 5"/>
          <p:cNvSpPr>
            <a:spLocks noGrp="1"/>
          </p:cNvSpPr>
          <p:nvPr>
            <p:ph type="sldNum" sz="quarter" idx="4"/>
          </p:nvPr>
        </p:nvSpPr>
        <p:spPr>
          <a:xfrm>
            <a:off x="228600" y="6492875"/>
            <a:ext cx="664464" cy="365125"/>
          </a:xfrm>
          <a:prstGeom prst="rect">
            <a:avLst/>
          </a:prstGeom>
        </p:spPr>
        <p:txBody>
          <a:bodyPr vert="horz" lIns="91440" tIns="45720" rIns="91440" bIns="45720" rtlCol="0" anchor="ctr"/>
          <a:lstStyle>
            <a:lvl1pPr algn="l">
              <a:defRPr sz="1200">
                <a:solidFill>
                  <a:schemeClr val="tx1"/>
                </a:solidFill>
                <a:latin typeface="Century Gothic" panose="020B0502020202020204" pitchFamily="34" charset="0"/>
              </a:defRPr>
            </a:lvl1pPr>
          </a:lstStyle>
          <a:p>
            <a:fld id="{6EFA8406-D672-4E03-9ABF-F4A7E3A351AA}" type="slidenum">
              <a:rPr lang="en-US" smtClean="0"/>
              <a:pPr/>
              <a:t>‹#›</a:t>
            </a:fld>
            <a:endParaRPr lang="en-US" dirty="0"/>
          </a:p>
        </p:txBody>
      </p:sp>
      <p:pic>
        <p:nvPicPr>
          <p:cNvPr id="3" name="Picture 2"/>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705600" y="6389290"/>
            <a:ext cx="1076246" cy="271335"/>
          </a:xfrm>
          <a:prstGeom prst="rect">
            <a:avLst/>
          </a:prstGeom>
        </p:spPr>
      </p:pic>
    </p:spTree>
  </p:cSld>
  <p:clrMap bg1="dk1" tx1="lt1" bg2="dk2" tx2="lt2" accent1="accent1" accent2="accent2" accent3="accent3" accent4="accent4" accent5="accent5" accent6="accent6" hlink="hlink" folHlink="folHlink"/>
  <p:sldLayoutIdLst>
    <p:sldLayoutId id="2147483688" r:id="rId1"/>
    <p:sldLayoutId id="2147483662" r:id="rId2"/>
    <p:sldLayoutId id="2147483674" r:id="rId3"/>
    <p:sldLayoutId id="2147483664" r:id="rId4"/>
    <p:sldLayoutId id="2147483689" r:id="rId5"/>
    <p:sldLayoutId id="2147483672" r:id="rId6"/>
    <p:sldLayoutId id="2147483690" r:id="rId7"/>
    <p:sldLayoutId id="2147483667" r:id="rId8"/>
    <p:sldLayoutId id="2147483691" r:id="rId9"/>
    <p:sldLayoutId id="2147483666" r:id="rId10"/>
    <p:sldLayoutId id="2147483695" r:id="rId11"/>
    <p:sldLayoutId id="2147483696" r:id="rId12"/>
  </p:sldLayoutIdLst>
  <p:hf hdr="0" ftr="0" dt="0"/>
  <p:txStyles>
    <p:titleStyle>
      <a:lvl1pPr algn="l" rtl="0" eaLnBrk="1" latinLnBrk="0" hangingPunct="1">
        <a:spcBef>
          <a:spcPct val="0"/>
        </a:spcBef>
        <a:buNone/>
        <a:defRPr kumimoji="0" sz="3400" kern="1200">
          <a:solidFill>
            <a:schemeClr val="tx1"/>
          </a:solidFill>
          <a:effectLst/>
          <a:latin typeface="Century Gothic" panose="020B0502020202020204" pitchFamily="34" charset="0"/>
          <a:ea typeface="+mj-ea"/>
          <a:cs typeface="+mj-cs"/>
        </a:defRPr>
      </a:lvl1pPr>
    </p:titleStyle>
    <p:bodyStyle>
      <a:lvl1pPr marL="320040" indent="-320040" algn="l" rtl="0" eaLnBrk="1" latinLnBrk="0" hangingPunct="1">
        <a:spcBef>
          <a:spcPts val="700"/>
        </a:spcBef>
        <a:buClr>
          <a:schemeClr val="accent2"/>
        </a:buClr>
        <a:buSzPct val="90000"/>
        <a:buFontTx/>
        <a:buBlip>
          <a:blip r:embed="rId16"/>
        </a:buBlip>
        <a:defRPr kumimoji="0" sz="2700" kern="1200">
          <a:solidFill>
            <a:srgbClr val="EDECE6"/>
          </a:solidFill>
          <a:latin typeface="Century Gothic" panose="020B0502020202020204" pitchFamily="34" charset="0"/>
          <a:ea typeface="+mn-ea"/>
          <a:cs typeface="+mn-cs"/>
        </a:defRPr>
      </a:lvl1pPr>
      <a:lvl2pPr marL="640080" indent="-274320" algn="l" rtl="0" eaLnBrk="1" latinLnBrk="0" hangingPunct="1">
        <a:spcBef>
          <a:spcPts val="550"/>
        </a:spcBef>
        <a:buClr>
          <a:schemeClr val="accent3"/>
        </a:buClr>
        <a:buSzPct val="70000"/>
        <a:buFont typeface="Century Gothic" panose="020B0502020202020204" pitchFamily="34" charset="0"/>
        <a:buChar char="»"/>
        <a:defRPr kumimoji="0" sz="2400" kern="1200">
          <a:solidFill>
            <a:srgbClr val="EDECE6"/>
          </a:solidFill>
          <a:latin typeface="Century Gothic" panose="020B0502020202020204" pitchFamily="34" charset="0"/>
          <a:ea typeface="+mn-ea"/>
          <a:cs typeface="+mn-cs"/>
        </a:defRPr>
      </a:lvl2pPr>
      <a:lvl3pPr marL="914400" indent="-228600" algn="l" rtl="0" eaLnBrk="1" latinLnBrk="0" hangingPunct="1">
        <a:spcBef>
          <a:spcPts val="500"/>
        </a:spcBef>
        <a:buClr>
          <a:schemeClr val="accent5"/>
        </a:buClr>
        <a:buSzPct val="55000"/>
        <a:buFont typeface="Wingdings"/>
        <a:buChar char=""/>
        <a:defRPr kumimoji="0" sz="2200" kern="1200">
          <a:solidFill>
            <a:srgbClr val="EDECE6"/>
          </a:solidFill>
          <a:latin typeface="Century Gothic" panose="020B0502020202020204" pitchFamily="34" charset="0"/>
          <a:ea typeface="+mn-ea"/>
          <a:cs typeface="+mn-cs"/>
        </a:defRPr>
      </a:lvl3pPr>
      <a:lvl4pPr marL="1371600" indent="-228600" algn="l" rtl="0" eaLnBrk="1" latinLnBrk="0" hangingPunct="1">
        <a:spcBef>
          <a:spcPts val="400"/>
        </a:spcBef>
        <a:buClr>
          <a:schemeClr val="accent4"/>
        </a:buClr>
        <a:buSzPct val="95000"/>
        <a:buFont typeface="Arial" panose="020B0604020202020204" pitchFamily="34" charset="0"/>
        <a:buChar char="•"/>
        <a:defRPr kumimoji="0" sz="2000" kern="1200">
          <a:solidFill>
            <a:srgbClr val="EDECE6"/>
          </a:solidFill>
          <a:latin typeface="Century Gothic" panose="020B0502020202020204" pitchFamily="34" charset="0"/>
          <a:ea typeface="+mn-ea"/>
          <a:cs typeface="+mn-cs"/>
        </a:defRPr>
      </a:lvl4pPr>
      <a:lvl5pPr marL="1828800" indent="-228600" algn="l" rtl="0" eaLnBrk="1" latinLnBrk="0" hangingPunct="1">
        <a:spcBef>
          <a:spcPts val="400"/>
        </a:spcBef>
        <a:buClr>
          <a:schemeClr val="accent2"/>
        </a:buClr>
        <a:buSzPct val="65000"/>
        <a:buFont typeface="Wingdings" panose="05000000000000000000" pitchFamily="2" charset="2"/>
        <a:buChar char="§"/>
        <a:defRPr kumimoji="0" sz="2000" kern="1200">
          <a:solidFill>
            <a:srgbClr val="EDECE6"/>
          </a:solidFill>
          <a:latin typeface="Century Gothic" panose="020B0502020202020204"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0F6FA"/>
            </a:gs>
            <a:gs pos="100000">
              <a:schemeClr val="accent3">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6664076" y="6369859"/>
            <a:ext cx="1184524" cy="335741"/>
          </a:xfrm>
          <a:prstGeom prst="rect">
            <a:avLst/>
          </a:prstGeom>
        </p:spPr>
      </p:pic>
      <p:pic>
        <p:nvPicPr>
          <p:cNvPr id="2" name="Picture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107440" y="6172200"/>
            <a:ext cx="931124" cy="647986"/>
          </a:xfrm>
          <a:prstGeom prst="rect">
            <a:avLst/>
          </a:prstGeom>
        </p:spPr>
      </p:pic>
      <p:sp>
        <p:nvSpPr>
          <p:cNvPr id="8" name="Slide Number Placeholder 5"/>
          <p:cNvSpPr>
            <a:spLocks noGrp="1"/>
          </p:cNvSpPr>
          <p:nvPr>
            <p:ph type="sldNum" sz="quarter" idx="4"/>
          </p:nvPr>
        </p:nvSpPr>
        <p:spPr>
          <a:xfrm>
            <a:off x="228600" y="6492875"/>
            <a:ext cx="664464" cy="365125"/>
          </a:xfrm>
          <a:prstGeom prst="rect">
            <a:avLst/>
          </a:prstGeom>
        </p:spPr>
        <p:txBody>
          <a:bodyPr vert="horz" lIns="91440" tIns="45720" rIns="91440" bIns="45720" rtlCol="0" anchor="ctr"/>
          <a:lstStyle>
            <a:lvl1pPr algn="l">
              <a:defRPr sz="1200">
                <a:solidFill>
                  <a:schemeClr val="accent1"/>
                </a:solidFill>
                <a:latin typeface="Century Gothic" panose="020B0502020202020204" pitchFamily="34" charset="0"/>
              </a:defRPr>
            </a:lvl1pPr>
          </a:lstStyle>
          <a:p>
            <a:fld id="{6EFA8406-D672-4E03-9ABF-F4A7E3A351AA}" type="slidenum">
              <a:rPr lang="en-US" smtClean="0"/>
              <a:pPr/>
              <a:t>‹#›</a:t>
            </a:fld>
            <a:endParaRPr lang="en-US" dirty="0"/>
          </a:p>
        </p:txBody>
      </p:sp>
      <p:sp>
        <p:nvSpPr>
          <p:cNvPr id="14" name="Rectangle 13"/>
          <p:cNvSpPr/>
          <p:nvPr userDrawn="1"/>
        </p:nvSpPr>
        <p:spPr bwMode="white">
          <a:xfrm>
            <a:off x="0" y="0"/>
            <a:ext cx="9144000" cy="1295400"/>
          </a:xfrm>
          <a:prstGeom prst="rect">
            <a:avLst/>
          </a:prstGeom>
          <a:solidFill>
            <a:srgbClr val="76C2A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Text Placeholder 12"/>
          <p:cNvSpPr>
            <a:spLocks noGrp="1"/>
          </p:cNvSpPr>
          <p:nvPr>
            <p:ph type="body" idx="1"/>
          </p:nvPr>
        </p:nvSpPr>
        <p:spPr>
          <a:xfrm>
            <a:off x="612648" y="1447800"/>
            <a:ext cx="8153400" cy="4876800"/>
          </a:xfrm>
          <a:prstGeom prst="rect">
            <a:avLst/>
          </a:prstGeom>
        </p:spPr>
        <p:txBody>
          <a:bodyPr vert="horz">
            <a:normAutofit/>
          </a:bodyPr>
          <a:lstStyle/>
          <a:p>
            <a:pPr lvl="0" eaLnBrk="1" latinLnBrk="0" hangingPunct="1"/>
            <a:r>
              <a:rPr kumimoji="0" lang="en-US" dirty="0"/>
              <a:t>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2" name="Title Placeholder 21"/>
          <p:cNvSpPr>
            <a:spLocks noGrp="1"/>
          </p:cNvSpPr>
          <p:nvPr>
            <p:ph type="title"/>
          </p:nvPr>
        </p:nvSpPr>
        <p:spPr>
          <a:xfrm>
            <a:off x="609600" y="0"/>
            <a:ext cx="8153400" cy="1295400"/>
          </a:xfrm>
          <a:prstGeom prst="rect">
            <a:avLst/>
          </a:prstGeom>
        </p:spPr>
        <p:txBody>
          <a:bodyPr vert="horz" anchor="ctr">
            <a:normAutofit/>
          </a:bodyPr>
          <a:lstStyle/>
          <a:p>
            <a:r>
              <a:rPr kumimoji="0" lang="en-US" dirty="0"/>
              <a:t>Click to edit Master title style</a:t>
            </a:r>
          </a:p>
        </p:txBody>
      </p:sp>
    </p:spTree>
    <p:extLst>
      <p:ext uri="{BB962C8B-B14F-4D97-AF65-F5344CB8AC3E}">
        <p14:creationId xmlns:p14="http://schemas.microsoft.com/office/powerpoint/2010/main" val="4167597289"/>
      </p:ext>
    </p:extLst>
  </p:cSld>
  <p:clrMap bg1="dk1" tx1="lt1" bg2="dk2" tx2="lt2" accent1="accent1" accent2="accent2" accent3="accent3" accent4="accent4" accent5="accent5" accent6="accent6" hlink="hlink" folHlink="folHlink"/>
  <p:sldLayoutIdLst>
    <p:sldLayoutId id="2147483676" r:id="rId1"/>
    <p:sldLayoutId id="2147483678" r:id="rId2"/>
    <p:sldLayoutId id="2147483679" r:id="rId3"/>
    <p:sldLayoutId id="2147483680" r:id="rId4"/>
    <p:sldLayoutId id="2147483692" r:id="rId5"/>
    <p:sldLayoutId id="2147483682" r:id="rId6"/>
    <p:sldLayoutId id="2147483693" r:id="rId7"/>
    <p:sldLayoutId id="2147483683" r:id="rId8"/>
    <p:sldLayoutId id="2147483694" r:id="rId9"/>
    <p:sldLayoutId id="2147483684" r:id="rId10"/>
  </p:sldLayoutIdLst>
  <p:hf hdr="0" ftr="0" dt="0"/>
  <p:txStyles>
    <p:titleStyle>
      <a:lvl1pPr algn="l" rtl="0" eaLnBrk="1" latinLnBrk="0" hangingPunct="1">
        <a:spcBef>
          <a:spcPct val="0"/>
        </a:spcBef>
        <a:buNone/>
        <a:defRPr kumimoji="0" sz="3400" kern="1200">
          <a:solidFill>
            <a:schemeClr val="tx1"/>
          </a:solidFill>
          <a:effectLst/>
          <a:latin typeface="Century Gothic" panose="020B0502020202020204" pitchFamily="34" charset="0"/>
          <a:ea typeface="+mj-ea"/>
          <a:cs typeface="+mj-cs"/>
        </a:defRPr>
      </a:lvl1pPr>
    </p:titleStyle>
    <p:bodyStyle>
      <a:lvl1pPr marL="320040" indent="-320040" algn="l" rtl="0" eaLnBrk="1" latinLnBrk="0" hangingPunct="1">
        <a:spcBef>
          <a:spcPts val="700"/>
        </a:spcBef>
        <a:buClr>
          <a:schemeClr val="accent2"/>
        </a:buClr>
        <a:buSzPct val="90000"/>
        <a:buFontTx/>
        <a:buBlip>
          <a:blip r:embed="rId14"/>
        </a:buBlip>
        <a:defRPr kumimoji="0" sz="2700" kern="1200">
          <a:solidFill>
            <a:schemeClr val="accent1"/>
          </a:solidFill>
          <a:latin typeface="Century Gothic" panose="020B0502020202020204" pitchFamily="34" charset="0"/>
          <a:ea typeface="+mn-ea"/>
          <a:cs typeface="+mn-cs"/>
        </a:defRPr>
      </a:lvl1pPr>
      <a:lvl2pPr marL="640080" indent="-274320" algn="l" rtl="0" eaLnBrk="1" latinLnBrk="0" hangingPunct="1">
        <a:spcBef>
          <a:spcPts val="550"/>
        </a:spcBef>
        <a:buClr>
          <a:schemeClr val="accent3"/>
        </a:buClr>
        <a:buSzPct val="70000"/>
        <a:buFont typeface="Century Gothic" panose="020B0502020202020204" pitchFamily="34" charset="0"/>
        <a:buChar char="»"/>
        <a:defRPr kumimoji="0" sz="2400" kern="1200">
          <a:solidFill>
            <a:schemeClr val="accent1"/>
          </a:solidFill>
          <a:latin typeface="Century Gothic" panose="020B0502020202020204" pitchFamily="34" charset="0"/>
          <a:ea typeface="+mn-ea"/>
          <a:cs typeface="+mn-cs"/>
        </a:defRPr>
      </a:lvl2pPr>
      <a:lvl3pPr marL="914400" indent="-228600" algn="l" rtl="0" eaLnBrk="1" latinLnBrk="0" hangingPunct="1">
        <a:spcBef>
          <a:spcPts val="500"/>
        </a:spcBef>
        <a:buClr>
          <a:schemeClr val="accent5"/>
        </a:buClr>
        <a:buSzPct val="55000"/>
        <a:buFont typeface="Wingdings"/>
        <a:buChar char=""/>
        <a:defRPr kumimoji="0" sz="2100" kern="1200">
          <a:solidFill>
            <a:schemeClr val="accent1"/>
          </a:solidFill>
          <a:latin typeface="Century Gothic" panose="020B0502020202020204" pitchFamily="34" charset="0"/>
          <a:ea typeface="+mn-ea"/>
          <a:cs typeface="+mn-cs"/>
        </a:defRPr>
      </a:lvl3pPr>
      <a:lvl4pPr marL="1371600" indent="-228600" algn="l" rtl="0" eaLnBrk="1" latinLnBrk="0" hangingPunct="1">
        <a:spcBef>
          <a:spcPts val="400"/>
        </a:spcBef>
        <a:buClr>
          <a:schemeClr val="accent4"/>
        </a:buClr>
        <a:buSzPct val="95000"/>
        <a:buFont typeface="Arial" panose="020B0604020202020204" pitchFamily="34" charset="0"/>
        <a:buChar char="•"/>
        <a:defRPr kumimoji="0" sz="1800" kern="1200">
          <a:solidFill>
            <a:schemeClr val="accent1"/>
          </a:solidFill>
          <a:latin typeface="Century Gothic" panose="020B0502020202020204" pitchFamily="34" charset="0"/>
          <a:ea typeface="+mn-ea"/>
          <a:cs typeface="+mn-cs"/>
        </a:defRPr>
      </a:lvl4pPr>
      <a:lvl5pPr marL="1828800" indent="-228600" algn="l" rtl="0" eaLnBrk="1" latinLnBrk="0" hangingPunct="1">
        <a:spcBef>
          <a:spcPts val="400"/>
        </a:spcBef>
        <a:buClr>
          <a:schemeClr val="accent2"/>
        </a:buClr>
        <a:buSzPct val="65000"/>
        <a:buFont typeface="Wingdings" panose="05000000000000000000" pitchFamily="2" charset="2"/>
        <a:buChar char="§"/>
        <a:defRPr kumimoji="0" sz="1800" kern="1200">
          <a:solidFill>
            <a:schemeClr val="accent1"/>
          </a:solidFill>
          <a:latin typeface="Century Gothic" panose="020B0502020202020204"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hyperlink" Target="https://www.nutonomy.com/company-news/nutonomy-and-lyft-launch-boston-self-driving-pilot/" TargetMode="External"/><Relationship Id="rId12" Type="http://schemas.openxmlformats.org/officeDocument/2006/relationships/image" Target="../media/image41.jp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37.png"/><Relationship Id="rId11" Type="http://schemas.openxmlformats.org/officeDocument/2006/relationships/image" Target="../media/image40.png"/><Relationship Id="rId5" Type="http://schemas.openxmlformats.org/officeDocument/2006/relationships/image" Target="../media/image36.jpeg"/><Relationship Id="rId10" Type="http://schemas.openxmlformats.org/officeDocument/2006/relationships/image" Target="../media/image39.png"/><Relationship Id="rId4" Type="http://schemas.openxmlformats.org/officeDocument/2006/relationships/image" Target="../media/image35.png"/><Relationship Id="rId9" Type="http://schemas.openxmlformats.org/officeDocument/2006/relationships/hyperlink" Target="https://www.tenconnected.com/"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45.jpeg"/><Relationship Id="rId5" Type="http://schemas.openxmlformats.org/officeDocument/2006/relationships/image" Target="../media/image44.jpg"/><Relationship Id="rId4" Type="http://schemas.openxmlformats.org/officeDocument/2006/relationships/image" Target="../media/image43.jpg"/><Relationship Id="rId9" Type="http://schemas.openxmlformats.org/officeDocument/2006/relationships/image" Target="../media/image48.jp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1.xml"/><Relationship Id="rId5" Type="http://schemas.openxmlformats.org/officeDocument/2006/relationships/image" Target="../media/image51.jpe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www.maine.gov/mdot/longrangeplan/" TargetMode="External"/><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3.png"/><Relationship Id="rId4" Type="http://schemas.openxmlformats.org/officeDocument/2006/relationships/diagramLayout" Target="../diagrams/layout1.xml"/><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diagramColors" Target="../diagrams/colors2.xml"/><Relationship Id="rId11" Type="http://schemas.openxmlformats.org/officeDocument/2006/relationships/image" Target="../media/image33.jpg"/><Relationship Id="rId5" Type="http://schemas.openxmlformats.org/officeDocument/2006/relationships/diagramQuickStyle" Target="../diagrams/quickStyle2.xml"/><Relationship Id="rId10" Type="http://schemas.openxmlformats.org/officeDocument/2006/relationships/image" Target="../media/image32.png"/><Relationship Id="rId4" Type="http://schemas.openxmlformats.org/officeDocument/2006/relationships/diagramLayout" Target="../diagrams/layout2.xml"/><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sz="3600" dirty="0"/>
              <a:t>Maine’s Long-Range </a:t>
            </a:r>
          </a:p>
          <a:p>
            <a:r>
              <a:rPr lang="en-US" sz="3600" dirty="0"/>
              <a:t>Transportation Plan</a:t>
            </a:r>
          </a:p>
        </p:txBody>
      </p:sp>
      <p:sp>
        <p:nvSpPr>
          <p:cNvPr id="6" name="Text Placeholder 5"/>
          <p:cNvSpPr>
            <a:spLocks noGrp="1"/>
          </p:cNvSpPr>
          <p:nvPr>
            <p:ph type="body" sz="quarter" idx="11"/>
          </p:nvPr>
        </p:nvSpPr>
        <p:spPr/>
        <p:txBody>
          <a:bodyPr/>
          <a:lstStyle/>
          <a:p>
            <a:r>
              <a:rPr lang="en-US" dirty="0"/>
              <a:t>June 27, 2018</a:t>
            </a:r>
          </a:p>
        </p:txBody>
      </p:sp>
      <p:sp>
        <p:nvSpPr>
          <p:cNvPr id="5" name="Text Placeholder 4"/>
          <p:cNvSpPr>
            <a:spLocks noGrp="1"/>
          </p:cNvSpPr>
          <p:nvPr>
            <p:ph type="body" sz="quarter" idx="10"/>
          </p:nvPr>
        </p:nvSpPr>
        <p:spPr/>
        <p:txBody>
          <a:bodyPr>
            <a:normAutofit fontScale="62500" lnSpcReduction="20000"/>
          </a:bodyPr>
          <a:lstStyle/>
          <a:p>
            <a:r>
              <a:rPr lang="en-US" dirty="0"/>
              <a:t>Maine Aeronautical Advisory Board Annual Meeting</a:t>
            </a:r>
          </a:p>
        </p:txBody>
      </p:sp>
      <p:sp>
        <p:nvSpPr>
          <p:cNvPr id="7" name="Text Placeholder 6"/>
          <p:cNvSpPr>
            <a:spLocks noGrp="1"/>
          </p:cNvSpPr>
          <p:nvPr>
            <p:ph type="body" sz="quarter" idx="12"/>
          </p:nvPr>
        </p:nvSpPr>
        <p:spPr/>
        <p:txBody>
          <a:bodyPr/>
          <a:lstStyle/>
          <a:p>
            <a:r>
              <a:rPr lang="en-US" dirty="0"/>
              <a:t>Jennifer Grant, Policy Development Specialist</a:t>
            </a:r>
          </a:p>
        </p:txBody>
      </p:sp>
    </p:spTree>
    <p:extLst>
      <p:ext uri="{BB962C8B-B14F-4D97-AF65-F5344CB8AC3E}">
        <p14:creationId xmlns:p14="http://schemas.microsoft.com/office/powerpoint/2010/main" val="131196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2642" y="4397722"/>
            <a:ext cx="4968829" cy="1913562"/>
          </a:xfrm>
          <a:prstGeom prst="rect">
            <a:avLst/>
          </a:prstGeom>
        </p:spPr>
      </p:pic>
      <p:pic>
        <p:nvPicPr>
          <p:cNvPr id="3" name="Picture 2"/>
          <p:cNvPicPr>
            <a:picLocks noChangeAspect="1"/>
          </p:cNvPicPr>
          <p:nvPr/>
        </p:nvPicPr>
        <p:blipFill>
          <a:blip r:embed="rId4"/>
          <a:stretch>
            <a:fillRect/>
          </a:stretch>
        </p:blipFill>
        <p:spPr>
          <a:xfrm>
            <a:off x="5105400" y="3528051"/>
            <a:ext cx="3761558" cy="1450974"/>
          </a:xfrm>
          <a:prstGeom prst="rect">
            <a:avLst/>
          </a:prstGeom>
        </p:spPr>
      </p:pic>
      <p:sp>
        <p:nvSpPr>
          <p:cNvPr id="2" name="Title 1"/>
          <p:cNvSpPr>
            <a:spLocks noGrp="1"/>
          </p:cNvSpPr>
          <p:nvPr>
            <p:ph type="title"/>
          </p:nvPr>
        </p:nvSpPr>
        <p:spPr/>
        <p:txBody>
          <a:bodyPr/>
          <a:lstStyle/>
          <a:p>
            <a:r>
              <a:rPr lang="en-US" b="1" dirty="0"/>
              <a:t>Technology</a:t>
            </a:r>
          </a:p>
        </p:txBody>
      </p:sp>
      <p:sp>
        <p:nvSpPr>
          <p:cNvPr id="11" name="TextBox 10"/>
          <p:cNvSpPr txBox="1"/>
          <p:nvPr/>
        </p:nvSpPr>
        <p:spPr>
          <a:xfrm>
            <a:off x="39133" y="1613879"/>
            <a:ext cx="1038648" cy="1569660"/>
          </a:xfrm>
          <a:prstGeom prst="rect">
            <a:avLst/>
          </a:prstGeom>
          <a:noFill/>
        </p:spPr>
        <p:txBody>
          <a:bodyPr wrap="square" rtlCol="0">
            <a:spAutoFit/>
          </a:bodyPr>
          <a:lstStyle/>
          <a:p>
            <a:r>
              <a:rPr lang="en-US" sz="1200" b="1" dirty="0">
                <a:solidFill>
                  <a:srgbClr val="F0F6FA"/>
                </a:solidFill>
              </a:rPr>
              <a:t>There has been an automated beer delivery and automated Lyft trips</a:t>
            </a:r>
          </a:p>
        </p:txBody>
      </p:sp>
      <p:pic>
        <p:nvPicPr>
          <p:cNvPr id="13" name="Picture 6" descr="Image result for otto truck automated"/>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0582" b="20998"/>
          <a:stretch/>
        </p:blipFill>
        <p:spPr bwMode="auto">
          <a:xfrm>
            <a:off x="1055726" y="1538644"/>
            <a:ext cx="3339059" cy="10279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5" name="TextBox 14"/>
          <p:cNvSpPr txBox="1"/>
          <p:nvPr/>
        </p:nvSpPr>
        <p:spPr>
          <a:xfrm>
            <a:off x="1310752" y="2302038"/>
            <a:ext cx="2793217" cy="276999"/>
          </a:xfrm>
          <a:prstGeom prst="rect">
            <a:avLst/>
          </a:prstGeom>
          <a:noFill/>
        </p:spPr>
        <p:txBody>
          <a:bodyPr wrap="square" rtlCol="0">
            <a:spAutoFit/>
          </a:bodyPr>
          <a:lstStyle/>
          <a:p>
            <a:pPr algn="ctr"/>
            <a:r>
              <a:rPr lang="en-US" sz="1200" i="1" dirty="0">
                <a:solidFill>
                  <a:prstClr val="white"/>
                </a:solidFill>
                <a:latin typeface="Calibri" panose="020F0502020204030204"/>
              </a:rPr>
              <a:t>Otto delivers beer automatically</a:t>
            </a:r>
          </a:p>
        </p:txBody>
      </p:sp>
      <p:pic>
        <p:nvPicPr>
          <p:cNvPr id="17" name="Picture 2" descr="http://www.nutonomy.com/wp-content/uploads/2017/12/LYFTbookingapp.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7781" y="2564414"/>
            <a:ext cx="783117" cy="138913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http://www.nutonomy.com/wp-content/uploads/2017/11/Screen-Shot-2017-11-28-at-9.24.28-PM.p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02136" y="2550621"/>
            <a:ext cx="2538021" cy="14262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9" name="TextBox 18"/>
          <p:cNvSpPr txBox="1"/>
          <p:nvPr/>
        </p:nvSpPr>
        <p:spPr>
          <a:xfrm>
            <a:off x="1941348" y="3995369"/>
            <a:ext cx="2470117" cy="204311"/>
          </a:xfrm>
          <a:prstGeom prst="roundRect">
            <a:avLst/>
          </a:prstGeom>
          <a:solidFill>
            <a:srgbClr val="ED7D31">
              <a:alpha val="56000"/>
            </a:srgbClr>
          </a:solidFill>
        </p:spPr>
        <p:txBody>
          <a:bodyPr wrap="square" lIns="0" tIns="0" rIns="0" bIns="0" rtlCol="0">
            <a:spAutoFit/>
          </a:bodyPr>
          <a:lstStyle/>
          <a:p>
            <a:pPr algn="ctr"/>
            <a:r>
              <a:rPr lang="en-US" sz="1200" b="1" i="1" kern="0" dirty="0">
                <a:solidFill>
                  <a:prstClr val="white"/>
                </a:solidFill>
                <a:latin typeface="Calibri" panose="020F0502020204030204"/>
              </a:rPr>
              <a:t>Automated Lyft in Boston’s Seaport</a:t>
            </a:r>
          </a:p>
        </p:txBody>
      </p:sp>
      <p:pic>
        <p:nvPicPr>
          <p:cNvPr id="20" name="Picture 19">
            <a:hlinkClick r:id="rId9"/>
          </p:cNvPr>
          <p:cNvPicPr>
            <a:picLocks noChangeAspect="1"/>
          </p:cNvPicPr>
          <p:nvPr/>
        </p:nvPicPr>
        <p:blipFill>
          <a:blip r:embed="rId10"/>
          <a:stretch>
            <a:fillRect/>
          </a:stretch>
        </p:blipFill>
        <p:spPr>
          <a:xfrm>
            <a:off x="6493889" y="3630213"/>
            <a:ext cx="2109325" cy="9077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TextBox 20"/>
          <p:cNvSpPr txBox="1"/>
          <p:nvPr/>
        </p:nvSpPr>
        <p:spPr>
          <a:xfrm>
            <a:off x="6494202" y="4576797"/>
            <a:ext cx="2131283" cy="408623"/>
          </a:xfrm>
          <a:prstGeom prst="roundRect">
            <a:avLst/>
          </a:prstGeom>
          <a:solidFill>
            <a:srgbClr val="ED7D31">
              <a:alpha val="56000"/>
            </a:srgbClr>
          </a:solidFill>
        </p:spPr>
        <p:txBody>
          <a:bodyPr wrap="square" lIns="0" tIns="0" rIns="0" bIns="0" rtlCol="0">
            <a:spAutoFit/>
          </a:bodyPr>
          <a:lstStyle/>
          <a:p>
            <a:pPr algn="ctr"/>
            <a:r>
              <a:rPr lang="en-US" sz="1200" b="1" i="1" kern="0" dirty="0">
                <a:solidFill>
                  <a:schemeClr val="bg1"/>
                </a:solidFill>
                <a:latin typeface="Calibri" panose="020F0502020204030204"/>
              </a:rPr>
              <a:t>Smart street lights in Maine </a:t>
            </a:r>
          </a:p>
          <a:p>
            <a:pPr algn="ctr"/>
            <a:r>
              <a:rPr lang="en-US" sz="1200" b="1" i="1" kern="0" dirty="0">
                <a:solidFill>
                  <a:schemeClr val="bg1"/>
                </a:solidFill>
                <a:latin typeface="Calibri" panose="020F0502020204030204"/>
              </a:rPr>
              <a:t>cities and towns</a:t>
            </a:r>
          </a:p>
        </p:txBody>
      </p:sp>
      <p:pic>
        <p:nvPicPr>
          <p:cNvPr id="6" name="Picture 5"/>
          <p:cNvPicPr>
            <a:picLocks noChangeAspect="1"/>
          </p:cNvPicPr>
          <p:nvPr/>
        </p:nvPicPr>
        <p:blipFill>
          <a:blip r:embed="rId11"/>
          <a:stretch>
            <a:fillRect/>
          </a:stretch>
        </p:blipFill>
        <p:spPr>
          <a:xfrm>
            <a:off x="2067811" y="4434361"/>
            <a:ext cx="2909732" cy="1433021"/>
          </a:xfrm>
          <a:prstGeom prst="rect">
            <a:avLst/>
          </a:prstGeom>
        </p:spPr>
      </p:pic>
      <p:sp>
        <p:nvSpPr>
          <p:cNvPr id="23" name="TextBox 52"/>
          <p:cNvSpPr txBox="1"/>
          <p:nvPr/>
        </p:nvSpPr>
        <p:spPr>
          <a:xfrm>
            <a:off x="204688" y="5849806"/>
            <a:ext cx="4596618" cy="408623"/>
          </a:xfrm>
          <a:prstGeom prst="roundRect">
            <a:avLst/>
          </a:prstGeom>
          <a:solidFill>
            <a:srgbClr val="4472C4">
              <a:lumMod val="75000"/>
              <a:alpha val="56000"/>
            </a:srgbClr>
          </a:solid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chemeClr val="bg1"/>
                </a:solidFill>
                <a:effectLst/>
                <a:uLnTx/>
                <a:uFillTx/>
                <a:ea typeface="+mn-ea"/>
                <a:cs typeface="+mn-cs"/>
              </a:rPr>
              <a:t>The majority of new vehicles sold in 2040 could be electric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chemeClr val="bg1"/>
                </a:solidFill>
                <a:effectLst/>
                <a:uLnTx/>
                <a:uFillTx/>
                <a:ea typeface="+mn-ea"/>
                <a:cs typeface="+mn-cs"/>
              </a:rPr>
              <a:t>Source: Loup Ventures, Bloomberg New Energy Finance 2017</a:t>
            </a:r>
          </a:p>
        </p:txBody>
      </p:sp>
      <p:sp>
        <p:nvSpPr>
          <p:cNvPr id="24" name="TextBox 16"/>
          <p:cNvSpPr txBox="1"/>
          <p:nvPr/>
        </p:nvSpPr>
        <p:spPr>
          <a:xfrm>
            <a:off x="4605344" y="1710891"/>
            <a:ext cx="4577527" cy="14773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0F6FA"/>
                </a:solidFill>
                <a:effectLst/>
                <a:uLnTx/>
                <a:uFillTx/>
                <a:ea typeface="+mn-ea"/>
                <a:cs typeface="+mn-cs"/>
              </a:rPr>
              <a:t>Automated vehicles, artificial intelligence, and blockchain technology could hit their tipping point within 10 years, continuing to drive smart cities and shared mobility</a:t>
            </a:r>
          </a:p>
        </p:txBody>
      </p:sp>
      <p:sp>
        <p:nvSpPr>
          <p:cNvPr id="25" name="TextBox 33"/>
          <p:cNvSpPr txBox="1"/>
          <p:nvPr/>
        </p:nvSpPr>
        <p:spPr>
          <a:xfrm>
            <a:off x="5121086" y="3827001"/>
            <a:ext cx="1486220"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ea typeface="+mn-ea"/>
                <a:cs typeface="+mn-cs"/>
              </a:rPr>
              <a:t>Cities in Maine  are already getting smarter</a:t>
            </a:r>
          </a:p>
        </p:txBody>
      </p:sp>
      <p:sp>
        <p:nvSpPr>
          <p:cNvPr id="26" name="TextBox 15"/>
          <p:cNvSpPr txBox="1"/>
          <p:nvPr/>
        </p:nvSpPr>
        <p:spPr>
          <a:xfrm>
            <a:off x="193354" y="4473512"/>
            <a:ext cx="1774669" cy="127727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472C4">
                    <a:lumMod val="50000"/>
                  </a:srgbClr>
                </a:solidFill>
                <a:effectLst/>
                <a:uLnTx/>
                <a:uFillTx/>
                <a:ea typeface="+mn-ea"/>
                <a:cs typeface="+mn-cs"/>
              </a:rPr>
              <a:t>Investment in automated vehicles should continue at a rapid pace, while the electric vehicles market share is continuing to grow</a:t>
            </a:r>
          </a:p>
        </p:txBody>
      </p:sp>
      <p:pic>
        <p:nvPicPr>
          <p:cNvPr id="7" name="Picture 6" descr="Travel Season | A passenger plane making its final ..."/>
          <p:cNvPicPr>
            <a:picLocks noChangeAspect="1"/>
          </p:cNvPicPr>
          <p:nvPr/>
        </p:nvPicPr>
        <p:blipFill>
          <a:blip r:embed="rId12"/>
          <a:stretch>
            <a:fillRect/>
          </a:stretch>
        </p:blipFill>
        <p:spPr>
          <a:xfrm>
            <a:off x="6084479" y="4992205"/>
            <a:ext cx="1803400" cy="1204671"/>
          </a:xfrm>
          <a:prstGeom prst="rect">
            <a:avLst/>
          </a:prstGeom>
        </p:spPr>
      </p:pic>
    </p:spTree>
    <p:extLst>
      <p:ext uri="{BB962C8B-B14F-4D97-AF65-F5344CB8AC3E}">
        <p14:creationId xmlns:p14="http://schemas.microsoft.com/office/powerpoint/2010/main" val="3295410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Safety</a:t>
            </a:r>
          </a:p>
        </p:txBody>
      </p:sp>
      <p:pic>
        <p:nvPicPr>
          <p:cNvPr id="5" name="Content Placeholder 4" descr="Ford to Release a &lt;strong&gt;Car&lt;/strong&gt; Without a Steering Wheel or Pedals"/>
          <p:cNvPicPr>
            <a:picLocks noGrp="1" noChangeAspect="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228600" y="1629507"/>
            <a:ext cx="2206625" cy="1158479"/>
          </a:xfrm>
        </p:spPr>
      </p:pic>
      <p:pic>
        <p:nvPicPr>
          <p:cNvPr id="7" name="Picture 6" descr="File:&lt;strong&gt;Intelligent Transportation&lt;/strong&gt; Systems.jpg - Wikimedia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4335" y="1485105"/>
            <a:ext cx="4010025" cy="1533525"/>
          </a:xfrm>
          <a:prstGeom prst="rect">
            <a:avLst/>
          </a:prstGeom>
        </p:spPr>
      </p:pic>
      <p:pic>
        <p:nvPicPr>
          <p:cNvPr id="9" name="Picture 8" descr="DOT’s Newest Bike/Ped &lt;strong&gt;Safety&lt;/strong&gt; Campaign: “&lt;strong&gt;Heads&lt;/strong&gt; &lt;strong&gt;Up&lt;/strong&gt; ..."/>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734" y="2924576"/>
            <a:ext cx="1724355" cy="2500313"/>
          </a:xfrm>
          <a:prstGeom prst="rect">
            <a:avLst/>
          </a:prstGeom>
        </p:spPr>
      </p:pic>
      <p:pic>
        <p:nvPicPr>
          <p:cNvPr id="13" name="Picture 12" descr="Are &lt;strong&gt;older&lt;/strong&gt; people safe enough to keep &lt;strong&gt;driving&lt;/strong&gt;?"/>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06590" y="5021117"/>
            <a:ext cx="2579615" cy="1270784"/>
          </a:xfrm>
          <a:prstGeom prst="rect">
            <a:avLst/>
          </a:prstGeom>
        </p:spPr>
      </p:pic>
      <p:pic>
        <p:nvPicPr>
          <p:cNvPr id="15" name="Picture 14" descr="Vector gratis: &lt;strong&gt;Seniors&lt;/strong&gt;, Abuelos, Pareja, Caminar - Imagen ..."/>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31815" y="3733800"/>
            <a:ext cx="2399920" cy="2257425"/>
          </a:xfrm>
          <a:prstGeom prst="rect">
            <a:avLst/>
          </a:prstGeom>
        </p:spPr>
      </p:pic>
      <p:pic>
        <p:nvPicPr>
          <p:cNvPr id="3" name="Picture 2"/>
          <p:cNvPicPr>
            <a:picLocks noChangeAspect="1"/>
          </p:cNvPicPr>
          <p:nvPr/>
        </p:nvPicPr>
        <p:blipFill>
          <a:blip r:embed="rId8"/>
          <a:stretch>
            <a:fillRect/>
          </a:stretch>
        </p:blipFill>
        <p:spPr>
          <a:xfrm>
            <a:off x="2452986" y="3018630"/>
            <a:ext cx="3649037" cy="2002487"/>
          </a:xfrm>
          <a:prstGeom prst="rect">
            <a:avLst/>
          </a:prstGeom>
        </p:spPr>
      </p:pic>
      <p:pic>
        <p:nvPicPr>
          <p:cNvPr id="6" name="Picture 5"/>
          <p:cNvPicPr>
            <a:picLocks noChangeAspect="1"/>
          </p:cNvPicPr>
          <p:nvPr/>
        </p:nvPicPr>
        <p:blipFill>
          <a:blip r:embed="rId9"/>
          <a:stretch>
            <a:fillRect/>
          </a:stretch>
        </p:blipFill>
        <p:spPr>
          <a:xfrm>
            <a:off x="6858000" y="2162970"/>
            <a:ext cx="2095500" cy="1397000"/>
          </a:xfrm>
          <a:prstGeom prst="rect">
            <a:avLst/>
          </a:prstGeom>
        </p:spPr>
      </p:pic>
    </p:spTree>
    <p:extLst>
      <p:ext uri="{BB962C8B-B14F-4D97-AF65-F5344CB8AC3E}">
        <p14:creationId xmlns:p14="http://schemas.microsoft.com/office/powerpoint/2010/main" val="2434139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949897" y="1650395"/>
            <a:ext cx="4000629" cy="2868143"/>
          </a:xfrm>
          <a:prstGeom prst="rect">
            <a:avLst/>
          </a:prstGeom>
        </p:spPr>
      </p:pic>
      <p:sp>
        <p:nvSpPr>
          <p:cNvPr id="5" name="Title 1"/>
          <p:cNvSpPr txBox="1">
            <a:spLocks/>
          </p:cNvSpPr>
          <p:nvPr/>
        </p:nvSpPr>
        <p:spPr bwMode="auto">
          <a:xfrm>
            <a:off x="109077" y="4340400"/>
            <a:ext cx="2510431" cy="8572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Arial" charset="0"/>
              </a:defRPr>
            </a:lvl2pPr>
            <a:lvl3pPr algn="l" rtl="0" eaLnBrk="0" fontAlgn="base" hangingPunct="0">
              <a:spcBef>
                <a:spcPct val="0"/>
              </a:spcBef>
              <a:spcAft>
                <a:spcPct val="0"/>
              </a:spcAft>
              <a:defRPr sz="4400">
                <a:solidFill>
                  <a:schemeClr val="bg1"/>
                </a:solidFill>
                <a:latin typeface="Arial" charset="0"/>
              </a:defRPr>
            </a:lvl3pPr>
            <a:lvl4pPr algn="l" rtl="0" eaLnBrk="0" fontAlgn="base" hangingPunct="0">
              <a:spcBef>
                <a:spcPct val="0"/>
              </a:spcBef>
              <a:spcAft>
                <a:spcPct val="0"/>
              </a:spcAft>
              <a:defRPr sz="4400">
                <a:solidFill>
                  <a:schemeClr val="bg1"/>
                </a:solidFill>
                <a:latin typeface="Arial" charset="0"/>
              </a:defRPr>
            </a:lvl4pPr>
            <a:lvl5pPr algn="l" rtl="0" eaLnBrk="0" fontAlgn="base" hangingPunct="0">
              <a:spcBef>
                <a:spcPct val="0"/>
              </a:spcBef>
              <a:spcAft>
                <a:spcPct val="0"/>
              </a:spcAft>
              <a:defRPr sz="4400">
                <a:solidFill>
                  <a:schemeClr val="bg1"/>
                </a:solidFill>
                <a:latin typeface="Arial" charset="0"/>
              </a:defRPr>
            </a:lvl5pPr>
            <a:lvl6pPr marL="457200" algn="l" rtl="0" fontAlgn="base">
              <a:spcBef>
                <a:spcPct val="0"/>
              </a:spcBef>
              <a:spcAft>
                <a:spcPct val="0"/>
              </a:spcAft>
              <a:defRPr sz="4400">
                <a:solidFill>
                  <a:schemeClr val="bg1"/>
                </a:solidFill>
                <a:latin typeface="Arial" charset="0"/>
              </a:defRPr>
            </a:lvl6pPr>
            <a:lvl7pPr marL="914400" algn="l" rtl="0" fontAlgn="base">
              <a:spcBef>
                <a:spcPct val="0"/>
              </a:spcBef>
              <a:spcAft>
                <a:spcPct val="0"/>
              </a:spcAft>
              <a:defRPr sz="4400">
                <a:solidFill>
                  <a:schemeClr val="bg1"/>
                </a:solidFill>
                <a:latin typeface="Arial" charset="0"/>
              </a:defRPr>
            </a:lvl7pPr>
            <a:lvl8pPr marL="1371600" algn="l" rtl="0" fontAlgn="base">
              <a:spcBef>
                <a:spcPct val="0"/>
              </a:spcBef>
              <a:spcAft>
                <a:spcPct val="0"/>
              </a:spcAft>
              <a:defRPr sz="4400">
                <a:solidFill>
                  <a:schemeClr val="bg1"/>
                </a:solidFill>
                <a:latin typeface="Arial" charset="0"/>
              </a:defRPr>
            </a:lvl8pPr>
            <a:lvl9pPr marL="1828800" algn="l" rtl="0" fontAlgn="base">
              <a:spcBef>
                <a:spcPct val="0"/>
              </a:spcBef>
              <a:spcAft>
                <a:spcPct val="0"/>
              </a:spcAft>
              <a:defRPr sz="4400">
                <a:solidFill>
                  <a:schemeClr val="bg1"/>
                </a:solidFill>
                <a:latin typeface="Arial" charset="0"/>
              </a:defRPr>
            </a:lvl9pPr>
          </a:lstStyle>
          <a:p>
            <a:pPr algn="ctr" defTabSz="685783" eaLnBrk="1" hangingPunct="1">
              <a:defRPr/>
            </a:pPr>
            <a:r>
              <a:rPr lang="en-US" altLang="en-US" sz="1800" b="1" kern="0" dirty="0">
                <a:solidFill>
                  <a:srgbClr val="F0F6FA"/>
                </a:solidFill>
                <a:latin typeface="+mn-lt"/>
                <a:cs typeface="Times New Roman" panose="02020603050405020304" pitchFamily="18" charset="0"/>
              </a:rPr>
              <a:t>Extreme weather events</a:t>
            </a:r>
          </a:p>
        </p:txBody>
      </p:sp>
      <p:sp>
        <p:nvSpPr>
          <p:cNvPr id="6" name="Title 1"/>
          <p:cNvSpPr txBox="1">
            <a:spLocks/>
          </p:cNvSpPr>
          <p:nvPr/>
        </p:nvSpPr>
        <p:spPr bwMode="auto">
          <a:xfrm>
            <a:off x="2368175" y="858829"/>
            <a:ext cx="4179047" cy="5669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Arial" charset="0"/>
              </a:defRPr>
            </a:lvl2pPr>
            <a:lvl3pPr algn="l" rtl="0" eaLnBrk="0" fontAlgn="base" hangingPunct="0">
              <a:spcBef>
                <a:spcPct val="0"/>
              </a:spcBef>
              <a:spcAft>
                <a:spcPct val="0"/>
              </a:spcAft>
              <a:defRPr sz="4400">
                <a:solidFill>
                  <a:schemeClr val="bg1"/>
                </a:solidFill>
                <a:latin typeface="Arial" charset="0"/>
              </a:defRPr>
            </a:lvl3pPr>
            <a:lvl4pPr algn="l" rtl="0" eaLnBrk="0" fontAlgn="base" hangingPunct="0">
              <a:spcBef>
                <a:spcPct val="0"/>
              </a:spcBef>
              <a:spcAft>
                <a:spcPct val="0"/>
              </a:spcAft>
              <a:defRPr sz="4400">
                <a:solidFill>
                  <a:schemeClr val="bg1"/>
                </a:solidFill>
                <a:latin typeface="Arial" charset="0"/>
              </a:defRPr>
            </a:lvl4pPr>
            <a:lvl5pPr algn="l" rtl="0" eaLnBrk="0" fontAlgn="base" hangingPunct="0">
              <a:spcBef>
                <a:spcPct val="0"/>
              </a:spcBef>
              <a:spcAft>
                <a:spcPct val="0"/>
              </a:spcAft>
              <a:defRPr sz="4400">
                <a:solidFill>
                  <a:schemeClr val="bg1"/>
                </a:solidFill>
                <a:latin typeface="Arial" charset="0"/>
              </a:defRPr>
            </a:lvl5pPr>
            <a:lvl6pPr marL="457200" algn="l" rtl="0" fontAlgn="base">
              <a:spcBef>
                <a:spcPct val="0"/>
              </a:spcBef>
              <a:spcAft>
                <a:spcPct val="0"/>
              </a:spcAft>
              <a:defRPr sz="4400">
                <a:solidFill>
                  <a:schemeClr val="bg1"/>
                </a:solidFill>
                <a:latin typeface="Arial" charset="0"/>
              </a:defRPr>
            </a:lvl6pPr>
            <a:lvl7pPr marL="914400" algn="l" rtl="0" fontAlgn="base">
              <a:spcBef>
                <a:spcPct val="0"/>
              </a:spcBef>
              <a:spcAft>
                <a:spcPct val="0"/>
              </a:spcAft>
              <a:defRPr sz="4400">
                <a:solidFill>
                  <a:schemeClr val="bg1"/>
                </a:solidFill>
                <a:latin typeface="Arial" charset="0"/>
              </a:defRPr>
            </a:lvl7pPr>
            <a:lvl8pPr marL="1371600" algn="l" rtl="0" fontAlgn="base">
              <a:spcBef>
                <a:spcPct val="0"/>
              </a:spcBef>
              <a:spcAft>
                <a:spcPct val="0"/>
              </a:spcAft>
              <a:defRPr sz="4400">
                <a:solidFill>
                  <a:schemeClr val="bg1"/>
                </a:solidFill>
                <a:latin typeface="Arial" charset="0"/>
              </a:defRPr>
            </a:lvl8pPr>
            <a:lvl9pPr marL="1828800" algn="l" rtl="0" fontAlgn="base">
              <a:spcBef>
                <a:spcPct val="0"/>
              </a:spcBef>
              <a:spcAft>
                <a:spcPct val="0"/>
              </a:spcAft>
              <a:defRPr sz="4400">
                <a:solidFill>
                  <a:schemeClr val="bg1"/>
                </a:solidFill>
                <a:latin typeface="Arial" charset="0"/>
              </a:defRPr>
            </a:lvl9pPr>
          </a:lstStyle>
          <a:p>
            <a:pPr defTabSz="685783" eaLnBrk="1" hangingPunct="1">
              <a:defRPr/>
            </a:pPr>
            <a:r>
              <a:rPr lang="en-US" altLang="en-US" sz="2700" b="1" kern="0" dirty="0">
                <a:solidFill>
                  <a:srgbClr val="F0F6FA"/>
                </a:solidFill>
                <a:latin typeface="+mn-lt"/>
                <a:cs typeface="Times New Roman" panose="02020603050405020304" pitchFamily="18" charset="0"/>
              </a:rPr>
              <a:t>Current and Future Risks</a:t>
            </a:r>
          </a:p>
        </p:txBody>
      </p:sp>
      <p:pic>
        <p:nvPicPr>
          <p:cNvPr id="3789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814" y="1637114"/>
            <a:ext cx="3449241" cy="2555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199" y="3803497"/>
            <a:ext cx="3429000" cy="2153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bwMode="auto">
          <a:xfrm>
            <a:off x="3576139" y="6050893"/>
            <a:ext cx="1763121" cy="5023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Arial" charset="0"/>
              </a:defRPr>
            </a:lvl2pPr>
            <a:lvl3pPr algn="l" rtl="0" eaLnBrk="0" fontAlgn="base" hangingPunct="0">
              <a:spcBef>
                <a:spcPct val="0"/>
              </a:spcBef>
              <a:spcAft>
                <a:spcPct val="0"/>
              </a:spcAft>
              <a:defRPr sz="4400">
                <a:solidFill>
                  <a:schemeClr val="bg1"/>
                </a:solidFill>
                <a:latin typeface="Arial" charset="0"/>
              </a:defRPr>
            </a:lvl3pPr>
            <a:lvl4pPr algn="l" rtl="0" eaLnBrk="0" fontAlgn="base" hangingPunct="0">
              <a:spcBef>
                <a:spcPct val="0"/>
              </a:spcBef>
              <a:spcAft>
                <a:spcPct val="0"/>
              </a:spcAft>
              <a:defRPr sz="4400">
                <a:solidFill>
                  <a:schemeClr val="bg1"/>
                </a:solidFill>
                <a:latin typeface="Arial" charset="0"/>
              </a:defRPr>
            </a:lvl4pPr>
            <a:lvl5pPr algn="l" rtl="0" eaLnBrk="0" fontAlgn="base" hangingPunct="0">
              <a:spcBef>
                <a:spcPct val="0"/>
              </a:spcBef>
              <a:spcAft>
                <a:spcPct val="0"/>
              </a:spcAft>
              <a:defRPr sz="4400">
                <a:solidFill>
                  <a:schemeClr val="bg1"/>
                </a:solidFill>
                <a:latin typeface="Arial" charset="0"/>
              </a:defRPr>
            </a:lvl5pPr>
            <a:lvl6pPr marL="457200" algn="l" rtl="0" fontAlgn="base">
              <a:spcBef>
                <a:spcPct val="0"/>
              </a:spcBef>
              <a:spcAft>
                <a:spcPct val="0"/>
              </a:spcAft>
              <a:defRPr sz="4400">
                <a:solidFill>
                  <a:schemeClr val="bg1"/>
                </a:solidFill>
                <a:latin typeface="Arial" charset="0"/>
              </a:defRPr>
            </a:lvl6pPr>
            <a:lvl7pPr marL="914400" algn="l" rtl="0" fontAlgn="base">
              <a:spcBef>
                <a:spcPct val="0"/>
              </a:spcBef>
              <a:spcAft>
                <a:spcPct val="0"/>
              </a:spcAft>
              <a:defRPr sz="4400">
                <a:solidFill>
                  <a:schemeClr val="bg1"/>
                </a:solidFill>
                <a:latin typeface="Arial" charset="0"/>
              </a:defRPr>
            </a:lvl7pPr>
            <a:lvl8pPr marL="1371600" algn="l" rtl="0" fontAlgn="base">
              <a:spcBef>
                <a:spcPct val="0"/>
              </a:spcBef>
              <a:spcAft>
                <a:spcPct val="0"/>
              </a:spcAft>
              <a:defRPr sz="4400">
                <a:solidFill>
                  <a:schemeClr val="bg1"/>
                </a:solidFill>
                <a:latin typeface="Arial" charset="0"/>
              </a:defRPr>
            </a:lvl8pPr>
            <a:lvl9pPr marL="1828800" algn="l" rtl="0" fontAlgn="base">
              <a:spcBef>
                <a:spcPct val="0"/>
              </a:spcBef>
              <a:spcAft>
                <a:spcPct val="0"/>
              </a:spcAft>
              <a:defRPr sz="4400">
                <a:solidFill>
                  <a:schemeClr val="bg1"/>
                </a:solidFill>
                <a:latin typeface="Arial" charset="0"/>
              </a:defRPr>
            </a:lvl9pPr>
          </a:lstStyle>
          <a:p>
            <a:pPr defTabSz="685783" eaLnBrk="1" hangingPunct="1">
              <a:defRPr/>
            </a:pPr>
            <a:r>
              <a:rPr lang="en-US" altLang="en-US" sz="1800" b="1" kern="0" dirty="0">
                <a:solidFill>
                  <a:srgbClr val="F0F6FA"/>
                </a:solidFill>
                <a:latin typeface="+mn-lt"/>
                <a:cs typeface="Times New Roman" panose="02020603050405020304" pitchFamily="18" charset="0"/>
              </a:rPr>
              <a:t> Storm Surge</a:t>
            </a:r>
          </a:p>
        </p:txBody>
      </p:sp>
      <p:sp>
        <p:nvSpPr>
          <p:cNvPr id="9" name="Title 1"/>
          <p:cNvSpPr txBox="1">
            <a:spLocks/>
          </p:cNvSpPr>
          <p:nvPr/>
        </p:nvSpPr>
        <p:spPr bwMode="auto">
          <a:xfrm>
            <a:off x="6295890" y="4564025"/>
            <a:ext cx="2237716" cy="5214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Arial" charset="0"/>
              </a:defRPr>
            </a:lvl2pPr>
            <a:lvl3pPr algn="l" rtl="0" eaLnBrk="0" fontAlgn="base" hangingPunct="0">
              <a:spcBef>
                <a:spcPct val="0"/>
              </a:spcBef>
              <a:spcAft>
                <a:spcPct val="0"/>
              </a:spcAft>
              <a:defRPr sz="4400">
                <a:solidFill>
                  <a:schemeClr val="bg1"/>
                </a:solidFill>
                <a:latin typeface="Arial" charset="0"/>
              </a:defRPr>
            </a:lvl3pPr>
            <a:lvl4pPr algn="l" rtl="0" eaLnBrk="0" fontAlgn="base" hangingPunct="0">
              <a:spcBef>
                <a:spcPct val="0"/>
              </a:spcBef>
              <a:spcAft>
                <a:spcPct val="0"/>
              </a:spcAft>
              <a:defRPr sz="4400">
                <a:solidFill>
                  <a:schemeClr val="bg1"/>
                </a:solidFill>
                <a:latin typeface="Arial" charset="0"/>
              </a:defRPr>
            </a:lvl4pPr>
            <a:lvl5pPr algn="l" rtl="0" eaLnBrk="0" fontAlgn="base" hangingPunct="0">
              <a:spcBef>
                <a:spcPct val="0"/>
              </a:spcBef>
              <a:spcAft>
                <a:spcPct val="0"/>
              </a:spcAft>
              <a:defRPr sz="4400">
                <a:solidFill>
                  <a:schemeClr val="bg1"/>
                </a:solidFill>
                <a:latin typeface="Arial" charset="0"/>
              </a:defRPr>
            </a:lvl5pPr>
            <a:lvl6pPr marL="457200" algn="l" rtl="0" fontAlgn="base">
              <a:spcBef>
                <a:spcPct val="0"/>
              </a:spcBef>
              <a:spcAft>
                <a:spcPct val="0"/>
              </a:spcAft>
              <a:defRPr sz="4400">
                <a:solidFill>
                  <a:schemeClr val="bg1"/>
                </a:solidFill>
                <a:latin typeface="Arial" charset="0"/>
              </a:defRPr>
            </a:lvl6pPr>
            <a:lvl7pPr marL="914400" algn="l" rtl="0" fontAlgn="base">
              <a:spcBef>
                <a:spcPct val="0"/>
              </a:spcBef>
              <a:spcAft>
                <a:spcPct val="0"/>
              </a:spcAft>
              <a:defRPr sz="4400">
                <a:solidFill>
                  <a:schemeClr val="bg1"/>
                </a:solidFill>
                <a:latin typeface="Arial" charset="0"/>
              </a:defRPr>
            </a:lvl7pPr>
            <a:lvl8pPr marL="1371600" algn="l" rtl="0" fontAlgn="base">
              <a:spcBef>
                <a:spcPct val="0"/>
              </a:spcBef>
              <a:spcAft>
                <a:spcPct val="0"/>
              </a:spcAft>
              <a:defRPr sz="4400">
                <a:solidFill>
                  <a:schemeClr val="bg1"/>
                </a:solidFill>
                <a:latin typeface="Arial" charset="0"/>
              </a:defRPr>
            </a:lvl8pPr>
            <a:lvl9pPr marL="1828800" algn="l" rtl="0" fontAlgn="base">
              <a:spcBef>
                <a:spcPct val="0"/>
              </a:spcBef>
              <a:spcAft>
                <a:spcPct val="0"/>
              </a:spcAft>
              <a:defRPr sz="4400">
                <a:solidFill>
                  <a:schemeClr val="bg1"/>
                </a:solidFill>
                <a:latin typeface="Arial" charset="0"/>
              </a:defRPr>
            </a:lvl9pPr>
          </a:lstStyle>
          <a:p>
            <a:pPr algn="ctr" defTabSz="685783" eaLnBrk="1" hangingPunct="1">
              <a:defRPr/>
            </a:pPr>
            <a:r>
              <a:rPr lang="en-US" altLang="en-US" sz="1800" b="1" kern="0" dirty="0">
                <a:solidFill>
                  <a:srgbClr val="F0F6FA"/>
                </a:solidFill>
                <a:latin typeface="+mn-lt"/>
                <a:cs typeface="Times New Roman" panose="02020603050405020304" pitchFamily="18" charset="0"/>
              </a:rPr>
              <a:t> Sea Level Rise</a:t>
            </a:r>
          </a:p>
        </p:txBody>
      </p:sp>
      <p:sp>
        <p:nvSpPr>
          <p:cNvPr id="10" name="TextBox 9"/>
          <p:cNvSpPr txBox="1"/>
          <p:nvPr/>
        </p:nvSpPr>
        <p:spPr>
          <a:xfrm>
            <a:off x="315253" y="330039"/>
            <a:ext cx="6376950" cy="646331"/>
          </a:xfrm>
          <a:prstGeom prst="rect">
            <a:avLst/>
          </a:prstGeom>
          <a:noFill/>
        </p:spPr>
        <p:txBody>
          <a:bodyPr wrap="square" rtlCol="0">
            <a:spAutoFit/>
          </a:bodyPr>
          <a:lstStyle/>
          <a:p>
            <a:r>
              <a:rPr lang="en-US" sz="3600" b="1" dirty="0">
                <a:solidFill>
                  <a:srgbClr val="F0F6FA"/>
                </a:solidFill>
                <a:latin typeface="+mj-lt"/>
              </a:rPr>
              <a:t>Climate</a:t>
            </a:r>
          </a:p>
        </p:txBody>
      </p:sp>
    </p:spTree>
    <p:extLst>
      <p:ext uri="{BB962C8B-B14F-4D97-AF65-F5344CB8AC3E}">
        <p14:creationId xmlns:p14="http://schemas.microsoft.com/office/powerpoint/2010/main" val="3794823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553" y="40341"/>
            <a:ext cx="9144000" cy="1447800"/>
          </a:xfrm>
        </p:spPr>
        <p:txBody>
          <a:bodyPr/>
          <a:lstStyle/>
          <a:p>
            <a:r>
              <a:rPr lang="en-US" b="1" dirty="0"/>
              <a:t>MaineDOT’s Vision, Goals and Strategies</a:t>
            </a:r>
          </a:p>
        </p:txBody>
      </p:sp>
      <p:pic>
        <p:nvPicPr>
          <p:cNvPr id="4" name="Picture 3"/>
          <p:cNvPicPr>
            <a:picLocks noChangeAspect="1"/>
          </p:cNvPicPr>
          <p:nvPr/>
        </p:nvPicPr>
        <p:blipFill>
          <a:blip r:embed="rId3"/>
          <a:stretch>
            <a:fillRect/>
          </a:stretch>
        </p:blipFill>
        <p:spPr>
          <a:xfrm>
            <a:off x="0" y="1295400"/>
            <a:ext cx="4782553" cy="4800600"/>
          </a:xfrm>
          <a:prstGeom prst="rect">
            <a:avLst/>
          </a:prstGeom>
        </p:spPr>
      </p:pic>
      <p:sp>
        <p:nvSpPr>
          <p:cNvPr id="5" name="Content Placeholder 2"/>
          <p:cNvSpPr>
            <a:spLocks noGrp="1"/>
          </p:cNvSpPr>
          <p:nvPr>
            <p:ph sz="quarter" idx="1"/>
          </p:nvPr>
        </p:nvSpPr>
        <p:spPr>
          <a:xfrm>
            <a:off x="5105400" y="1943100"/>
            <a:ext cx="3810000" cy="3810000"/>
          </a:xfrm>
        </p:spPr>
        <p:txBody>
          <a:bodyPr>
            <a:normAutofit fontScale="85000" lnSpcReduction="20000"/>
          </a:bodyPr>
          <a:lstStyle/>
          <a:p>
            <a:r>
              <a:rPr lang="en-US" dirty="0"/>
              <a:t>Maintain and preserve the existing system utilizing asset/performance management strategies</a:t>
            </a:r>
          </a:p>
          <a:p>
            <a:r>
              <a:rPr lang="en-US" dirty="0"/>
              <a:t>Maximize investments from grants</a:t>
            </a:r>
          </a:p>
          <a:p>
            <a:r>
              <a:rPr lang="en-US" dirty="0"/>
              <a:t>Partner engagement</a:t>
            </a:r>
          </a:p>
          <a:p>
            <a:r>
              <a:rPr lang="en-US" dirty="0"/>
              <a:t>Streamline regulatory compliance processes</a:t>
            </a:r>
          </a:p>
          <a:p>
            <a:endParaRPr lang="en-US" dirty="0"/>
          </a:p>
        </p:txBody>
      </p:sp>
      <p:sp>
        <p:nvSpPr>
          <p:cNvPr id="3" name="TextBox 2"/>
          <p:cNvSpPr txBox="1"/>
          <p:nvPr/>
        </p:nvSpPr>
        <p:spPr>
          <a:xfrm>
            <a:off x="5676900" y="1530954"/>
            <a:ext cx="2667000" cy="430887"/>
          </a:xfrm>
          <a:prstGeom prst="rect">
            <a:avLst/>
          </a:prstGeom>
          <a:noFill/>
        </p:spPr>
        <p:txBody>
          <a:bodyPr wrap="square" rtlCol="0">
            <a:spAutoFit/>
          </a:bodyPr>
          <a:lstStyle/>
          <a:p>
            <a:r>
              <a:rPr lang="en-US" sz="2200" b="1" dirty="0">
                <a:latin typeface="Century Gothic" panose="020B0502020202020204" pitchFamily="34" charset="0"/>
              </a:rPr>
              <a:t>Current Strategies</a:t>
            </a:r>
          </a:p>
        </p:txBody>
      </p:sp>
    </p:spTree>
    <p:extLst>
      <p:ext uri="{BB962C8B-B14F-4D97-AF65-F5344CB8AC3E}">
        <p14:creationId xmlns:p14="http://schemas.microsoft.com/office/powerpoint/2010/main" val="880099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Stakeholder Involvement</a:t>
            </a:r>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1416114797"/>
              </p:ext>
            </p:extLst>
          </p:nvPr>
        </p:nvGraphicFramePr>
        <p:xfrm>
          <a:off x="35859" y="1295400"/>
          <a:ext cx="81534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extLst/>
          </p:nvPr>
        </p:nvGraphicFramePr>
        <p:xfrm>
          <a:off x="2721909" y="4724400"/>
          <a:ext cx="2781300" cy="2463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769825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3990" y="2204575"/>
            <a:ext cx="9050010" cy="3429000"/>
          </a:xfrm>
          <a:prstGeom prst="rect">
            <a:avLst/>
          </a:prstGeom>
          <a:solidFill>
            <a:schemeClr val="accent3">
              <a:lumMod val="20000"/>
              <a:lumOff val="8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 name="Title 1"/>
          <p:cNvSpPr>
            <a:spLocks noGrp="1"/>
          </p:cNvSpPr>
          <p:nvPr>
            <p:ph type="title"/>
          </p:nvPr>
        </p:nvSpPr>
        <p:spPr/>
        <p:txBody>
          <a:bodyPr/>
          <a:lstStyle/>
          <a:p>
            <a:r>
              <a:rPr lang="en-US" b="1" dirty="0"/>
              <a:t>Maine LRTP Update Schedule</a:t>
            </a:r>
          </a:p>
        </p:txBody>
      </p:sp>
      <p:sp>
        <p:nvSpPr>
          <p:cNvPr id="5" name="TextBox 4"/>
          <p:cNvSpPr txBox="1"/>
          <p:nvPr/>
        </p:nvSpPr>
        <p:spPr>
          <a:xfrm>
            <a:off x="1585740" y="1751032"/>
            <a:ext cx="92270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entury Gothic" panose="020F0302020204030204"/>
                <a:ea typeface="+mn-ea"/>
                <a:cs typeface="+mn-cs"/>
              </a:rPr>
              <a:t>June</a:t>
            </a:r>
          </a:p>
        </p:txBody>
      </p:sp>
      <p:sp>
        <p:nvSpPr>
          <p:cNvPr id="6" name="TextBox 5"/>
          <p:cNvSpPr txBox="1"/>
          <p:nvPr/>
        </p:nvSpPr>
        <p:spPr>
          <a:xfrm>
            <a:off x="2957752" y="1731591"/>
            <a:ext cx="119645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entury Gothic" panose="020F0302020204030204"/>
                <a:ea typeface="+mn-ea"/>
                <a:cs typeface="+mn-cs"/>
              </a:rPr>
              <a:t>July</a:t>
            </a:r>
          </a:p>
        </p:txBody>
      </p:sp>
      <p:sp>
        <p:nvSpPr>
          <p:cNvPr id="7" name="TextBox 6"/>
          <p:cNvSpPr txBox="1"/>
          <p:nvPr/>
        </p:nvSpPr>
        <p:spPr>
          <a:xfrm>
            <a:off x="4419851" y="1731591"/>
            <a:ext cx="111128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entury Gothic" panose="020F0302020204030204"/>
                <a:ea typeface="+mn-ea"/>
                <a:cs typeface="+mn-cs"/>
              </a:rPr>
              <a:t>August</a:t>
            </a:r>
          </a:p>
        </p:txBody>
      </p:sp>
      <p:sp>
        <p:nvSpPr>
          <p:cNvPr id="8" name="TextBox 7"/>
          <p:cNvSpPr txBox="1"/>
          <p:nvPr/>
        </p:nvSpPr>
        <p:spPr>
          <a:xfrm>
            <a:off x="5917757" y="1729510"/>
            <a:ext cx="124061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entury Gothic" panose="020F0302020204030204"/>
                <a:ea typeface="+mn-ea"/>
                <a:cs typeface="+mn-cs"/>
              </a:rPr>
              <a:t>September</a:t>
            </a:r>
          </a:p>
        </p:txBody>
      </p:sp>
      <p:sp>
        <p:nvSpPr>
          <p:cNvPr id="9" name="TextBox 8"/>
          <p:cNvSpPr txBox="1"/>
          <p:nvPr/>
        </p:nvSpPr>
        <p:spPr>
          <a:xfrm>
            <a:off x="7329389" y="1732813"/>
            <a:ext cx="1240607" cy="2653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entury Gothic" panose="020F0302020204030204"/>
                <a:ea typeface="+mn-ea"/>
                <a:cs typeface="+mn-cs"/>
              </a:rPr>
              <a:t>October</a:t>
            </a:r>
          </a:p>
        </p:txBody>
      </p:sp>
      <p:sp>
        <p:nvSpPr>
          <p:cNvPr id="52" name="Arrow: Pentagon 3"/>
          <p:cNvSpPr/>
          <p:nvPr/>
        </p:nvSpPr>
        <p:spPr>
          <a:xfrm>
            <a:off x="1379246" y="2917075"/>
            <a:ext cx="5971171" cy="418888"/>
          </a:xfrm>
          <a:prstGeom prst="homePlate">
            <a:avLst>
              <a:gd name="adj" fmla="val 25000"/>
            </a:avLst>
          </a:prstGeom>
          <a:gradFill>
            <a:gsLst>
              <a:gs pos="0">
                <a:schemeClr val="accent3">
                  <a:lumMod val="75000"/>
                </a:schemeClr>
              </a:gs>
              <a:gs pos="100000">
                <a:schemeClr val="accent3"/>
              </a:gs>
            </a:gsLst>
            <a:lin ang="0" scaled="1"/>
          </a:gradFill>
          <a:ln w="3175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r>
              <a:rPr lang="en-US" sz="1400" b="1" dirty="0"/>
              <a:t>Public &amp; Partner Engagement</a:t>
            </a:r>
          </a:p>
          <a:p>
            <a:r>
              <a:rPr lang="en-US" sz="1200" dirty="0"/>
              <a:t>Public Survey | Partner Meetings </a:t>
            </a:r>
          </a:p>
        </p:txBody>
      </p:sp>
      <p:sp>
        <p:nvSpPr>
          <p:cNvPr id="53" name="Arrow: Pentagon 5"/>
          <p:cNvSpPr/>
          <p:nvPr/>
        </p:nvSpPr>
        <p:spPr>
          <a:xfrm>
            <a:off x="93990" y="2204575"/>
            <a:ext cx="3078091" cy="656467"/>
          </a:xfrm>
          <a:prstGeom prst="homePlate">
            <a:avLst>
              <a:gd name="adj" fmla="val 25000"/>
            </a:avLst>
          </a:prstGeom>
          <a:gradFill flip="none" rotWithShape="1">
            <a:gsLst>
              <a:gs pos="0">
                <a:schemeClr val="accent6">
                  <a:lumMod val="75000"/>
                </a:schemeClr>
              </a:gs>
              <a:gs pos="100000">
                <a:schemeClr val="accent6"/>
              </a:gs>
            </a:gsLst>
            <a:lin ang="0" scaled="1"/>
            <a:tileRect/>
          </a:gradFill>
          <a:ln w="3175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a:lnSpc>
                <a:spcPts val="1240"/>
              </a:lnSpc>
              <a:spcAft>
                <a:spcPts val="600"/>
              </a:spcAft>
            </a:pPr>
            <a:r>
              <a:rPr lang="en-US" sz="1400" b="1" dirty="0"/>
              <a:t>Develop Background Resources </a:t>
            </a:r>
          </a:p>
          <a:p>
            <a:pPr>
              <a:lnSpc>
                <a:spcPts val="1240"/>
              </a:lnSpc>
              <a:spcAft>
                <a:spcPts val="600"/>
              </a:spcAft>
            </a:pPr>
            <a:r>
              <a:rPr lang="en-US" sz="1200" dirty="0"/>
              <a:t>Trends | Public Involvement Plan | Requirements | Existing Works</a:t>
            </a:r>
          </a:p>
        </p:txBody>
      </p:sp>
      <p:sp>
        <p:nvSpPr>
          <p:cNvPr id="54" name="Arrow: Pentagon 7"/>
          <p:cNvSpPr/>
          <p:nvPr/>
        </p:nvSpPr>
        <p:spPr>
          <a:xfrm>
            <a:off x="1379247" y="3400216"/>
            <a:ext cx="4241713" cy="1072361"/>
          </a:xfrm>
          <a:prstGeom prst="homePlate">
            <a:avLst>
              <a:gd name="adj" fmla="val 25000"/>
            </a:avLst>
          </a:prstGeom>
          <a:gradFill>
            <a:gsLst>
              <a:gs pos="0">
                <a:schemeClr val="accent2">
                  <a:lumMod val="75000"/>
                </a:schemeClr>
              </a:gs>
              <a:gs pos="100000">
                <a:schemeClr val="accent2"/>
              </a:gs>
            </a:gsLst>
            <a:lin ang="0" scaled="1"/>
          </a:gradFill>
          <a:ln w="3175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r>
              <a:rPr lang="en-US" sz="1400" b="1" dirty="0">
                <a:solidFill>
                  <a:schemeClr val="tx1"/>
                </a:solidFill>
              </a:rPr>
              <a:t>Develop Technical Resources</a:t>
            </a:r>
          </a:p>
          <a:p>
            <a:pPr>
              <a:spcBef>
                <a:spcPts val="600"/>
              </a:spcBef>
            </a:pPr>
            <a:r>
              <a:rPr lang="en-US" sz="1200" dirty="0">
                <a:solidFill>
                  <a:schemeClr val="tx1"/>
                </a:solidFill>
              </a:rPr>
              <a:t>Needs | Strategies | System Performance Report | Performance Management Framework | Refine Vision, Goals, and Objectives</a:t>
            </a:r>
          </a:p>
        </p:txBody>
      </p:sp>
      <p:sp>
        <p:nvSpPr>
          <p:cNvPr id="55" name="Arrow: Pentagon 5"/>
          <p:cNvSpPr/>
          <p:nvPr/>
        </p:nvSpPr>
        <p:spPr>
          <a:xfrm>
            <a:off x="5729026" y="3396182"/>
            <a:ext cx="1933111" cy="1085316"/>
          </a:xfrm>
          <a:prstGeom prst="homePlate">
            <a:avLst>
              <a:gd name="adj" fmla="val 25000"/>
            </a:avLst>
          </a:prstGeom>
          <a:gradFill>
            <a:gsLst>
              <a:gs pos="0">
                <a:srgbClr val="3475B6"/>
              </a:gs>
              <a:gs pos="100000">
                <a:srgbClr val="5894CF"/>
              </a:gs>
            </a:gsLst>
            <a:lin ang="0" scaled="1"/>
          </a:gradFill>
          <a:ln w="3175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r>
              <a:rPr lang="en-US" sz="1400" b="1" dirty="0"/>
              <a:t>Develop Draft LRTP </a:t>
            </a:r>
          </a:p>
          <a:p>
            <a:r>
              <a:rPr lang="en-US" sz="1200" dirty="0"/>
              <a:t>Public Comment | Final Vision, Goals, and Objectives </a:t>
            </a:r>
          </a:p>
        </p:txBody>
      </p:sp>
      <p:sp>
        <p:nvSpPr>
          <p:cNvPr id="60" name="Arrow: Pentagon 5"/>
          <p:cNvSpPr/>
          <p:nvPr/>
        </p:nvSpPr>
        <p:spPr>
          <a:xfrm>
            <a:off x="7341456" y="4564128"/>
            <a:ext cx="1793582" cy="986817"/>
          </a:xfrm>
          <a:prstGeom prst="homePlate">
            <a:avLst>
              <a:gd name="adj" fmla="val 25000"/>
            </a:avLst>
          </a:prstGeom>
          <a:gradFill>
            <a:gsLst>
              <a:gs pos="0">
                <a:schemeClr val="accent5">
                  <a:lumMod val="75000"/>
                </a:schemeClr>
              </a:gs>
              <a:gs pos="100000">
                <a:srgbClr val="F3C36D"/>
              </a:gs>
            </a:gsLst>
            <a:lin ang="0" scaled="1"/>
          </a:gradFill>
          <a:ln w="3175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r>
              <a:rPr lang="en-US" sz="1400" b="1" dirty="0"/>
              <a:t>Plan Roll Out</a:t>
            </a:r>
          </a:p>
          <a:p>
            <a:r>
              <a:rPr lang="en-US" sz="1200" dirty="0"/>
              <a:t>Federal Review | Implementation</a:t>
            </a:r>
          </a:p>
        </p:txBody>
      </p:sp>
      <p:sp>
        <p:nvSpPr>
          <p:cNvPr id="13" name="Slide Number Placeholder 12"/>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FA8406-D672-4E03-9ABF-F4A7E3A351AA}" type="slidenum">
              <a:rPr kumimoji="0" lang="en-US" sz="1200" b="0" i="0" u="none" strike="noStrike" kern="1200" cap="none" spc="0" normalizeH="0" baseline="0" noProof="0" smtClean="0">
                <a:ln>
                  <a:noFill/>
                </a:ln>
                <a:solidFill>
                  <a:prstClr val="white"/>
                </a:solidFill>
                <a:effectLst/>
                <a:uLnTx/>
                <a:uFillTx/>
                <a:latin typeface="Century Gothic" panose="020B0502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extBox 28"/>
          <p:cNvSpPr txBox="1"/>
          <p:nvPr/>
        </p:nvSpPr>
        <p:spPr>
          <a:xfrm>
            <a:off x="127940" y="1729510"/>
            <a:ext cx="106291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entury Gothic" panose="020F0302020204030204"/>
                <a:ea typeface="+mn-ea"/>
                <a:cs typeface="+mn-cs"/>
              </a:rPr>
              <a:t>May</a:t>
            </a:r>
          </a:p>
        </p:txBody>
      </p:sp>
    </p:spTree>
    <p:extLst>
      <p:ext uri="{BB962C8B-B14F-4D97-AF65-F5344CB8AC3E}">
        <p14:creationId xmlns:p14="http://schemas.microsoft.com/office/powerpoint/2010/main" val="721739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10"/>
          </p:nvPr>
        </p:nvSpPr>
        <p:spPr>
          <a:xfrm>
            <a:off x="609600" y="762000"/>
            <a:ext cx="8229600" cy="3124200"/>
          </a:xfrm>
        </p:spPr>
        <p:txBody>
          <a:bodyPr/>
          <a:lstStyle/>
          <a:p>
            <a:r>
              <a:rPr lang="en-US" b="1" dirty="0"/>
              <a:t>Feedback/Thoughts?</a:t>
            </a:r>
            <a:endParaRPr lang="en-US" dirty="0"/>
          </a:p>
        </p:txBody>
      </p:sp>
      <p:pic>
        <p:nvPicPr>
          <p:cNvPr id="2" name="Picture 1"/>
          <p:cNvPicPr>
            <a:picLocks noChangeAspect="1"/>
          </p:cNvPicPr>
          <p:nvPr/>
        </p:nvPicPr>
        <p:blipFill>
          <a:blip r:embed="rId2"/>
          <a:stretch>
            <a:fillRect/>
          </a:stretch>
        </p:blipFill>
        <p:spPr>
          <a:xfrm>
            <a:off x="1676400" y="2806009"/>
            <a:ext cx="8151058" cy="1889924"/>
          </a:xfrm>
          <a:prstGeom prst="rect">
            <a:avLst/>
          </a:prstGeom>
        </p:spPr>
      </p:pic>
      <p:sp>
        <p:nvSpPr>
          <p:cNvPr id="4" name="TextBox 3"/>
          <p:cNvSpPr txBox="1"/>
          <p:nvPr/>
        </p:nvSpPr>
        <p:spPr>
          <a:xfrm>
            <a:off x="1600200" y="4495878"/>
            <a:ext cx="6553200" cy="707886"/>
          </a:xfrm>
          <a:prstGeom prst="rect">
            <a:avLst/>
          </a:prstGeom>
          <a:noFill/>
        </p:spPr>
        <p:txBody>
          <a:bodyPr wrap="square" rtlCol="0">
            <a:spAutoFit/>
          </a:bodyPr>
          <a:lstStyle/>
          <a:p>
            <a:r>
              <a:rPr lang="en-US" sz="2000" b="1" dirty="0">
                <a:latin typeface="Century Gothic" panose="020B0502020202020204" pitchFamily="34" charset="0"/>
                <a:hlinkClick r:id="rId3"/>
              </a:rPr>
              <a:t>http://www.maine.gov/mdot/longrangeplan/</a:t>
            </a:r>
            <a:endParaRPr lang="en-US" sz="2000" b="1" dirty="0">
              <a:latin typeface="Century Gothic" panose="020B0502020202020204" pitchFamily="34" charset="0"/>
            </a:endParaRPr>
          </a:p>
          <a:p>
            <a:endParaRPr lang="en-US" sz="2000" b="1" dirty="0">
              <a:latin typeface="Century Gothic" panose="020B0502020202020204" pitchFamily="34" charset="0"/>
            </a:endParaRPr>
          </a:p>
        </p:txBody>
      </p:sp>
    </p:spTree>
    <p:extLst>
      <p:ext uri="{BB962C8B-B14F-4D97-AF65-F5344CB8AC3E}">
        <p14:creationId xmlns:p14="http://schemas.microsoft.com/office/powerpoint/2010/main" val="4030265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r>
              <a:rPr lang="en-US" dirty="0"/>
              <a:t>Assumptions, Trends and Issues</a:t>
            </a:r>
          </a:p>
          <a:p>
            <a:r>
              <a:rPr lang="en-US" dirty="0"/>
              <a:t>MaineDOT’s Goals</a:t>
            </a:r>
          </a:p>
          <a:p>
            <a:r>
              <a:rPr lang="en-US" dirty="0"/>
              <a:t>MaineDOT’s Current Strategies</a:t>
            </a:r>
          </a:p>
          <a:p>
            <a:r>
              <a:rPr lang="en-US" dirty="0"/>
              <a:t>Stakeholder Involvement</a:t>
            </a:r>
          </a:p>
          <a:p>
            <a:r>
              <a:rPr lang="en-US" dirty="0"/>
              <a:t>Project Timeline</a:t>
            </a:r>
          </a:p>
          <a:p>
            <a:r>
              <a:rPr lang="en-US" dirty="0"/>
              <a:t>Feedback/Thoughts?</a:t>
            </a:r>
          </a:p>
        </p:txBody>
      </p:sp>
      <p:sp>
        <p:nvSpPr>
          <p:cNvPr id="3" name="Slide Number Placeholder 2"/>
          <p:cNvSpPr>
            <a:spLocks noGrp="1"/>
          </p:cNvSpPr>
          <p:nvPr>
            <p:ph type="sldNum" sz="quarter" idx="4"/>
          </p:nvPr>
        </p:nvSpPr>
        <p:spPr/>
        <p:txBody>
          <a:bodyPr/>
          <a:lstStyle/>
          <a:p>
            <a:fld id="{6EFA8406-D672-4E03-9ABF-F4A7E3A351AA}" type="slidenum">
              <a:rPr lang="en-US" smtClean="0"/>
              <a:pPr/>
              <a:t>2</a:t>
            </a:fld>
            <a:endParaRPr lang="en-US" dirty="0"/>
          </a:p>
        </p:txBody>
      </p:sp>
      <p:sp>
        <p:nvSpPr>
          <p:cNvPr id="4" name="Title 3"/>
          <p:cNvSpPr>
            <a:spLocks noGrp="1"/>
          </p:cNvSpPr>
          <p:nvPr>
            <p:ph type="title"/>
          </p:nvPr>
        </p:nvSpPr>
        <p:spPr/>
        <p:txBody>
          <a:bodyPr/>
          <a:lstStyle/>
          <a:p>
            <a:r>
              <a:rPr lang="en-US" b="1" dirty="0"/>
              <a:t>Long-Range Transportation Plan</a:t>
            </a:r>
          </a:p>
        </p:txBody>
      </p:sp>
    </p:spTree>
    <p:extLst>
      <p:ext uri="{BB962C8B-B14F-4D97-AF65-F5344CB8AC3E}">
        <p14:creationId xmlns:p14="http://schemas.microsoft.com/office/powerpoint/2010/main" val="4287920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p:txBody>
          <a:bodyPr>
            <a:normAutofit/>
          </a:bodyPr>
          <a:lstStyle/>
          <a:p>
            <a:r>
              <a:rPr lang="en-US" dirty="0"/>
              <a:t>Focus will remain on asset management and maintaining/preserving the system</a:t>
            </a:r>
          </a:p>
          <a:p>
            <a:r>
              <a:rPr lang="en-US" dirty="0"/>
              <a:t>Performance targets/measures will drive prioritization of investments</a:t>
            </a:r>
          </a:p>
          <a:p>
            <a:r>
              <a:rPr lang="en-US" dirty="0"/>
              <a:t>Funding needs will increase as availability of funds remains static or decreases</a:t>
            </a:r>
          </a:p>
          <a:p>
            <a:pPr marL="365760" lvl="1" indent="0">
              <a:buNone/>
            </a:pPr>
            <a:endParaRPr lang="en-US" dirty="0"/>
          </a:p>
        </p:txBody>
      </p:sp>
      <p:sp>
        <p:nvSpPr>
          <p:cNvPr id="3" name="Slide Number Placeholder 2"/>
          <p:cNvSpPr>
            <a:spLocks noGrp="1"/>
          </p:cNvSpPr>
          <p:nvPr>
            <p:ph type="sldNum" sz="quarter" idx="4"/>
          </p:nvPr>
        </p:nvSpPr>
        <p:spPr/>
        <p:txBody>
          <a:bodyPr/>
          <a:lstStyle/>
          <a:p>
            <a:fld id="{6EFA8406-D672-4E03-9ABF-F4A7E3A351AA}" type="slidenum">
              <a:rPr lang="en-US" smtClean="0"/>
              <a:pPr/>
              <a:t>3</a:t>
            </a:fld>
            <a:endParaRPr lang="en-US" dirty="0"/>
          </a:p>
        </p:txBody>
      </p:sp>
      <p:sp>
        <p:nvSpPr>
          <p:cNvPr id="2" name="Title 1"/>
          <p:cNvSpPr>
            <a:spLocks noGrp="1"/>
          </p:cNvSpPr>
          <p:nvPr>
            <p:ph type="title"/>
          </p:nvPr>
        </p:nvSpPr>
        <p:spPr/>
        <p:txBody>
          <a:bodyPr/>
          <a:lstStyle/>
          <a:p>
            <a:r>
              <a:rPr lang="en-US" b="1" dirty="0"/>
              <a:t>Assumptions</a:t>
            </a:r>
          </a:p>
        </p:txBody>
      </p:sp>
    </p:spTree>
    <p:extLst>
      <p:ext uri="{BB962C8B-B14F-4D97-AF65-F5344CB8AC3E}">
        <p14:creationId xmlns:p14="http://schemas.microsoft.com/office/powerpoint/2010/main" val="19135714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b="1" dirty="0"/>
              <a:t>Trends and Issues</a:t>
            </a:r>
          </a:p>
        </p:txBody>
      </p:sp>
      <p:sp>
        <p:nvSpPr>
          <p:cNvPr id="3" name="Content Placeholder 2"/>
          <p:cNvSpPr>
            <a:spLocks noGrp="1"/>
          </p:cNvSpPr>
          <p:nvPr>
            <p:ph sz="quarter" idx="1"/>
          </p:nvPr>
        </p:nvSpPr>
        <p:spPr/>
        <p:txBody>
          <a:bodyPr>
            <a:normAutofit/>
          </a:bodyPr>
          <a:lstStyle/>
          <a:p>
            <a:r>
              <a:rPr lang="en-US" dirty="0"/>
              <a:t>Aging Population/Changing Demographic</a:t>
            </a:r>
          </a:p>
          <a:p>
            <a:r>
              <a:rPr lang="en-US" dirty="0"/>
              <a:t>Labor Market/Low Unemployment</a:t>
            </a:r>
          </a:p>
          <a:p>
            <a:r>
              <a:rPr lang="en-US" dirty="0"/>
              <a:t>Global Trade/Freight Movement</a:t>
            </a:r>
          </a:p>
          <a:p>
            <a:r>
              <a:rPr lang="en-US" dirty="0"/>
              <a:t>Urbanization/Shifting Population</a:t>
            </a:r>
          </a:p>
          <a:p>
            <a:r>
              <a:rPr lang="en-US" dirty="0"/>
              <a:t>Tourism</a:t>
            </a:r>
          </a:p>
          <a:p>
            <a:r>
              <a:rPr lang="en-US" dirty="0"/>
              <a:t>Technology</a:t>
            </a:r>
          </a:p>
          <a:p>
            <a:r>
              <a:rPr lang="en-US" dirty="0"/>
              <a:t>Safety</a:t>
            </a:r>
          </a:p>
          <a:p>
            <a:r>
              <a:rPr lang="en-US" dirty="0"/>
              <a:t>Climate</a:t>
            </a:r>
          </a:p>
          <a:p>
            <a:endParaRPr lang="en-US" dirty="0"/>
          </a:p>
          <a:p>
            <a:pPr marL="0" indent="0">
              <a:buNone/>
            </a:pPr>
            <a:endParaRPr lang="en-US" dirty="0"/>
          </a:p>
        </p:txBody>
      </p:sp>
      <p:sp>
        <p:nvSpPr>
          <p:cNvPr id="4" name="Slide Number Placeholder 3"/>
          <p:cNvSpPr>
            <a:spLocks noGrp="1"/>
          </p:cNvSpPr>
          <p:nvPr>
            <p:ph type="sldNum" sz="quarter" idx="4"/>
          </p:nvPr>
        </p:nvSpPr>
        <p:spPr/>
        <p:txBody>
          <a:bodyPr/>
          <a:lstStyle/>
          <a:p>
            <a:fld id="{6EFA8406-D672-4E03-9ABF-F4A7E3A351AA}" type="slidenum">
              <a:rPr lang="en-US" smtClean="0"/>
              <a:pPr/>
              <a:t>4</a:t>
            </a:fld>
            <a:endParaRPr lang="en-US" dirty="0"/>
          </a:p>
        </p:txBody>
      </p:sp>
      <p:pic>
        <p:nvPicPr>
          <p:cNvPr id="6" name="Picture 5"/>
          <p:cNvPicPr>
            <a:picLocks noChangeAspect="1"/>
          </p:cNvPicPr>
          <p:nvPr/>
        </p:nvPicPr>
        <p:blipFill>
          <a:blip r:embed="rId3"/>
          <a:stretch>
            <a:fillRect/>
          </a:stretch>
        </p:blipFill>
        <p:spPr>
          <a:xfrm>
            <a:off x="4689348" y="3733800"/>
            <a:ext cx="3437231" cy="2045526"/>
          </a:xfrm>
          <a:prstGeom prst="rect">
            <a:avLst/>
          </a:prstGeom>
        </p:spPr>
      </p:pic>
    </p:spTree>
    <p:extLst>
      <p:ext uri="{BB962C8B-B14F-4D97-AF65-F5344CB8AC3E}">
        <p14:creationId xmlns:p14="http://schemas.microsoft.com/office/powerpoint/2010/main" val="705694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7800"/>
          </a:xfrm>
        </p:spPr>
        <p:txBody>
          <a:bodyPr/>
          <a:lstStyle/>
          <a:p>
            <a:r>
              <a:rPr lang="en-US" b="1" dirty="0"/>
              <a:t>Aging Population/Changing Demographic</a:t>
            </a:r>
          </a:p>
        </p:txBody>
      </p:sp>
      <p:pic>
        <p:nvPicPr>
          <p:cNvPr id="5" name="Picture 4"/>
          <p:cNvPicPr>
            <a:picLocks noChangeAspect="1"/>
          </p:cNvPicPr>
          <p:nvPr/>
        </p:nvPicPr>
        <p:blipFill>
          <a:blip r:embed="rId3"/>
          <a:stretch>
            <a:fillRect/>
          </a:stretch>
        </p:blipFill>
        <p:spPr>
          <a:xfrm>
            <a:off x="0" y="3172005"/>
            <a:ext cx="4495800" cy="3374247"/>
          </a:xfrm>
          <a:prstGeom prst="rect">
            <a:avLst/>
          </a:prstGeom>
        </p:spPr>
      </p:pic>
      <p:pic>
        <p:nvPicPr>
          <p:cNvPr id="6" name="Picture 5"/>
          <p:cNvPicPr>
            <a:picLocks noChangeAspect="1"/>
          </p:cNvPicPr>
          <p:nvPr/>
        </p:nvPicPr>
        <p:blipFill>
          <a:blip r:embed="rId4"/>
          <a:stretch>
            <a:fillRect/>
          </a:stretch>
        </p:blipFill>
        <p:spPr>
          <a:xfrm>
            <a:off x="3513869" y="1458286"/>
            <a:ext cx="5630131" cy="1703233"/>
          </a:xfrm>
          <a:prstGeom prst="rect">
            <a:avLst/>
          </a:prstGeom>
        </p:spPr>
      </p:pic>
      <p:sp>
        <p:nvSpPr>
          <p:cNvPr id="8" name="TextBox 7"/>
          <p:cNvSpPr txBox="1"/>
          <p:nvPr/>
        </p:nvSpPr>
        <p:spPr>
          <a:xfrm>
            <a:off x="336176" y="1828800"/>
            <a:ext cx="2985083" cy="954107"/>
          </a:xfrm>
          <a:prstGeom prst="rect">
            <a:avLst/>
          </a:prstGeom>
          <a:noFill/>
        </p:spPr>
        <p:txBody>
          <a:bodyPr wrap="square" rtlCol="0">
            <a:spAutoFit/>
          </a:bodyPr>
          <a:lstStyle/>
          <a:p>
            <a:r>
              <a:rPr lang="en-US" sz="1400" b="1" dirty="0">
                <a:latin typeface="Century Gothic" panose="020B0502020202020204" pitchFamily="34" charset="0"/>
              </a:rPr>
              <a:t>Maine no longer has positive natural change.  This trend is expected to continue as baby boomers advance in age.</a:t>
            </a:r>
          </a:p>
        </p:txBody>
      </p:sp>
      <p:sp>
        <p:nvSpPr>
          <p:cNvPr id="9" name="TextBox 8"/>
          <p:cNvSpPr txBox="1"/>
          <p:nvPr/>
        </p:nvSpPr>
        <p:spPr>
          <a:xfrm>
            <a:off x="4611850" y="4343400"/>
            <a:ext cx="3434167" cy="954107"/>
          </a:xfrm>
          <a:prstGeom prst="rect">
            <a:avLst/>
          </a:prstGeom>
          <a:noFill/>
        </p:spPr>
        <p:txBody>
          <a:bodyPr wrap="square" rtlCol="0">
            <a:spAutoFit/>
          </a:bodyPr>
          <a:lstStyle/>
          <a:p>
            <a:r>
              <a:rPr lang="en-US" sz="1400" b="1" dirty="0">
                <a:latin typeface="Century Gothic" panose="020B0502020202020204" pitchFamily="34" charset="0"/>
              </a:rPr>
              <a:t>The prime working-age population is declining and Maine has the oldest median-age residents of any state in the nation.</a:t>
            </a:r>
          </a:p>
        </p:txBody>
      </p:sp>
      <p:sp>
        <p:nvSpPr>
          <p:cNvPr id="10" name="TextBox 9"/>
          <p:cNvSpPr txBox="1"/>
          <p:nvPr/>
        </p:nvSpPr>
        <p:spPr>
          <a:xfrm>
            <a:off x="304800" y="6611779"/>
            <a:ext cx="3657600" cy="246221"/>
          </a:xfrm>
          <a:prstGeom prst="rect">
            <a:avLst/>
          </a:prstGeom>
          <a:noFill/>
        </p:spPr>
        <p:txBody>
          <a:bodyPr wrap="square" rtlCol="0">
            <a:spAutoFit/>
          </a:bodyPr>
          <a:lstStyle/>
          <a:p>
            <a:r>
              <a:rPr lang="en-US" sz="1000" dirty="0">
                <a:latin typeface="Century Gothic" panose="020B0502020202020204" pitchFamily="34" charset="0"/>
              </a:rPr>
              <a:t>Source: US Census Bureau and Maine Dept. of Labor</a:t>
            </a:r>
          </a:p>
        </p:txBody>
      </p:sp>
    </p:spTree>
    <p:extLst>
      <p:ext uri="{BB962C8B-B14F-4D97-AF65-F5344CB8AC3E}">
        <p14:creationId xmlns:p14="http://schemas.microsoft.com/office/powerpoint/2010/main" val="2722487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686800" cy="1143000"/>
          </a:xfrm>
        </p:spPr>
        <p:txBody>
          <a:bodyPr/>
          <a:lstStyle/>
          <a:p>
            <a:r>
              <a:rPr lang="en-US" b="1" dirty="0"/>
              <a:t>Labor Market/Low Unemployment</a:t>
            </a:r>
          </a:p>
        </p:txBody>
      </p:sp>
      <p:graphicFrame>
        <p:nvGraphicFramePr>
          <p:cNvPr id="4" name="Content Placeholder 3"/>
          <p:cNvGraphicFramePr>
            <a:graphicFrameLocks noGrp="1"/>
          </p:cNvGraphicFramePr>
          <p:nvPr>
            <p:ph sz="quarter" idx="1"/>
            <p:extLst/>
          </p:nvPr>
        </p:nvGraphicFramePr>
        <p:xfrm>
          <a:off x="4024519" y="1440051"/>
          <a:ext cx="6248400" cy="32649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4572000" y="4197881"/>
            <a:ext cx="2667000" cy="400110"/>
          </a:xfrm>
          <a:prstGeom prst="rect">
            <a:avLst/>
          </a:prstGeom>
          <a:noFill/>
        </p:spPr>
        <p:txBody>
          <a:bodyPr wrap="square" rtlCol="0">
            <a:spAutoFit/>
          </a:bodyPr>
          <a:lstStyle/>
          <a:p>
            <a:r>
              <a:rPr lang="en-US" sz="2000" b="1" dirty="0">
                <a:solidFill>
                  <a:srgbClr val="F0F6FA"/>
                </a:solidFill>
              </a:rPr>
              <a:t>What’s happening</a:t>
            </a:r>
          </a:p>
        </p:txBody>
      </p:sp>
      <p:pic>
        <p:nvPicPr>
          <p:cNvPr id="3" name="Picture 2"/>
          <p:cNvPicPr>
            <a:picLocks noChangeAspect="1"/>
          </p:cNvPicPr>
          <p:nvPr/>
        </p:nvPicPr>
        <p:blipFill>
          <a:blip r:embed="rId8"/>
          <a:stretch>
            <a:fillRect/>
          </a:stretch>
        </p:blipFill>
        <p:spPr>
          <a:xfrm>
            <a:off x="3361596" y="4269148"/>
            <a:ext cx="4776761" cy="1936237"/>
          </a:xfrm>
          <a:prstGeom prst="rect">
            <a:avLst/>
          </a:prstGeom>
        </p:spPr>
      </p:pic>
      <p:pic>
        <p:nvPicPr>
          <p:cNvPr id="6" name="Content Placeholder 5"/>
          <p:cNvPicPr>
            <a:picLocks noChangeAspect="1"/>
          </p:cNvPicPr>
          <p:nvPr/>
        </p:nvPicPr>
        <p:blipFill>
          <a:blip r:embed="rId9"/>
          <a:stretch>
            <a:fillRect/>
          </a:stretch>
        </p:blipFill>
        <p:spPr>
          <a:xfrm>
            <a:off x="156172" y="1777445"/>
            <a:ext cx="5181751" cy="1524640"/>
          </a:xfrm>
          <a:prstGeom prst="rect">
            <a:avLst/>
          </a:prstGeom>
          <a:ln>
            <a:noFill/>
          </a:ln>
        </p:spPr>
      </p:pic>
      <p:sp>
        <p:nvSpPr>
          <p:cNvPr id="7" name="TextBox 6"/>
          <p:cNvSpPr txBox="1"/>
          <p:nvPr/>
        </p:nvSpPr>
        <p:spPr>
          <a:xfrm>
            <a:off x="966815" y="1440051"/>
            <a:ext cx="6199833" cy="369332"/>
          </a:xfrm>
          <a:prstGeom prst="rect">
            <a:avLst/>
          </a:prstGeom>
          <a:noFill/>
        </p:spPr>
        <p:txBody>
          <a:bodyPr wrap="square" rtlCol="0">
            <a:spAutoFit/>
          </a:bodyPr>
          <a:lstStyle/>
          <a:p>
            <a:r>
              <a:rPr lang="en-US" b="1" dirty="0">
                <a:solidFill>
                  <a:srgbClr val="F0F6FA"/>
                </a:solidFill>
              </a:rPr>
              <a:t>Record Low Unemployment</a:t>
            </a:r>
          </a:p>
        </p:txBody>
      </p:sp>
      <p:sp>
        <p:nvSpPr>
          <p:cNvPr id="8" name="TextBox 7"/>
          <p:cNvSpPr txBox="1"/>
          <p:nvPr/>
        </p:nvSpPr>
        <p:spPr>
          <a:xfrm>
            <a:off x="156172" y="3277847"/>
            <a:ext cx="6410849" cy="246221"/>
          </a:xfrm>
          <a:prstGeom prst="rect">
            <a:avLst/>
          </a:prstGeom>
          <a:noFill/>
        </p:spPr>
        <p:txBody>
          <a:bodyPr wrap="square" rtlCol="0">
            <a:spAutoFit/>
          </a:bodyPr>
          <a:lstStyle/>
          <a:p>
            <a:r>
              <a:rPr lang="en-US" sz="1000" b="1" dirty="0"/>
              <a:t>Center for Workforce Research Maine Dept. of Labor www.maine.gov/labor/cwri</a:t>
            </a:r>
          </a:p>
        </p:txBody>
      </p:sp>
      <p:pic>
        <p:nvPicPr>
          <p:cNvPr id="9" name="Picture 8"/>
          <p:cNvPicPr>
            <a:picLocks noChangeAspect="1"/>
          </p:cNvPicPr>
          <p:nvPr/>
        </p:nvPicPr>
        <p:blipFill>
          <a:blip r:embed="rId10"/>
          <a:stretch>
            <a:fillRect/>
          </a:stretch>
        </p:blipFill>
        <p:spPr>
          <a:xfrm>
            <a:off x="-2353" y="3866396"/>
            <a:ext cx="4044801" cy="3011310"/>
          </a:xfrm>
          <a:prstGeom prst="rect">
            <a:avLst/>
          </a:prstGeom>
        </p:spPr>
      </p:pic>
    </p:spTree>
    <p:extLst>
      <p:ext uri="{BB962C8B-B14F-4D97-AF65-F5344CB8AC3E}">
        <p14:creationId xmlns:p14="http://schemas.microsoft.com/office/powerpoint/2010/main" val="2747519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a:xfrm>
            <a:off x="-2241" y="1215931"/>
            <a:ext cx="3429000" cy="5486400"/>
          </a:xfrm>
        </p:spPr>
        <p:txBody>
          <a:bodyPr>
            <a:normAutofit fontScale="92500" lnSpcReduction="10000"/>
          </a:bodyPr>
          <a:lstStyle/>
          <a:p>
            <a:endParaRPr lang="en-US" sz="1800" dirty="0"/>
          </a:p>
          <a:p>
            <a:r>
              <a:rPr lang="en-US" sz="1800" dirty="0"/>
              <a:t>Projected growth 2-3%/year over next 30 years</a:t>
            </a:r>
          </a:p>
          <a:p>
            <a:r>
              <a:rPr lang="en-US" sz="1800" dirty="0"/>
              <a:t>Freight flows expected to grow 56% by tonnage and 91% in value by 2045</a:t>
            </a:r>
          </a:p>
          <a:p>
            <a:r>
              <a:rPr lang="en-US" sz="1800" dirty="0"/>
              <a:t>Maine is capitalizing on niche markets</a:t>
            </a: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r>
              <a:rPr lang="en-US" sz="1800" dirty="0"/>
              <a:t>Ability to be a big player with geographic location</a:t>
            </a:r>
          </a:p>
          <a:p>
            <a:r>
              <a:rPr lang="en-US" sz="1800" dirty="0"/>
              <a:t>Trucks will still dominate freight movement in and out of Maine </a:t>
            </a:r>
          </a:p>
        </p:txBody>
      </p:sp>
      <p:sp>
        <p:nvSpPr>
          <p:cNvPr id="3" name="Slide Number Placeholder 2"/>
          <p:cNvSpPr>
            <a:spLocks noGrp="1"/>
          </p:cNvSpPr>
          <p:nvPr>
            <p:ph type="sldNum" sz="quarter" idx="4"/>
          </p:nvPr>
        </p:nvSpPr>
        <p:spPr/>
        <p:txBody>
          <a:bodyPr/>
          <a:lstStyle/>
          <a:p>
            <a:fld id="{6EFA8406-D672-4E03-9ABF-F4A7E3A351AA}" type="slidenum">
              <a:rPr lang="en-US" smtClean="0"/>
              <a:pPr/>
              <a:t>7</a:t>
            </a:fld>
            <a:endParaRPr lang="en-US" dirty="0"/>
          </a:p>
        </p:txBody>
      </p:sp>
      <p:sp>
        <p:nvSpPr>
          <p:cNvPr id="4" name="Title 3"/>
          <p:cNvSpPr>
            <a:spLocks noGrp="1"/>
          </p:cNvSpPr>
          <p:nvPr>
            <p:ph type="title"/>
          </p:nvPr>
        </p:nvSpPr>
        <p:spPr>
          <a:xfrm>
            <a:off x="612648" y="0"/>
            <a:ext cx="7464552" cy="1447800"/>
          </a:xfrm>
        </p:spPr>
        <p:txBody>
          <a:bodyPr>
            <a:normAutofit/>
          </a:bodyPr>
          <a:lstStyle/>
          <a:p>
            <a:r>
              <a:rPr lang="en-US" b="1" dirty="0"/>
              <a:t>Global Trade/Freight Movement</a:t>
            </a:r>
          </a:p>
        </p:txBody>
      </p:sp>
      <p:pic>
        <p:nvPicPr>
          <p:cNvPr id="5" name="Picture 4"/>
          <p:cNvPicPr>
            <a:picLocks noChangeAspect="1"/>
          </p:cNvPicPr>
          <p:nvPr/>
        </p:nvPicPr>
        <p:blipFill>
          <a:blip r:embed="rId3"/>
          <a:stretch>
            <a:fillRect/>
          </a:stretch>
        </p:blipFill>
        <p:spPr>
          <a:xfrm>
            <a:off x="3213847" y="1981200"/>
            <a:ext cx="5943600" cy="3557016"/>
          </a:xfrm>
          <a:prstGeom prst="rect">
            <a:avLst/>
          </a:prstGeom>
        </p:spPr>
      </p:pic>
      <p:pic>
        <p:nvPicPr>
          <p:cNvPr id="6" name="Picture 5"/>
          <p:cNvPicPr>
            <a:picLocks noChangeAspect="1"/>
          </p:cNvPicPr>
          <p:nvPr/>
        </p:nvPicPr>
        <p:blipFill>
          <a:blip r:embed="rId4"/>
          <a:stretch>
            <a:fillRect/>
          </a:stretch>
        </p:blipFill>
        <p:spPr>
          <a:xfrm>
            <a:off x="149335" y="3429000"/>
            <a:ext cx="3064512" cy="1694872"/>
          </a:xfrm>
          <a:prstGeom prst="rect">
            <a:avLst/>
          </a:prstGeom>
        </p:spPr>
      </p:pic>
    </p:spTree>
    <p:extLst>
      <p:ext uri="{BB962C8B-B14F-4D97-AF65-F5344CB8AC3E}">
        <p14:creationId xmlns:p14="http://schemas.microsoft.com/office/powerpoint/2010/main" val="2203480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Urbanization/Shifting Population</a:t>
            </a:r>
          </a:p>
        </p:txBody>
      </p:sp>
      <p:sp>
        <p:nvSpPr>
          <p:cNvPr id="12" name="Arrow: Striped Right 11"/>
          <p:cNvSpPr/>
          <p:nvPr/>
        </p:nvSpPr>
        <p:spPr>
          <a:xfrm>
            <a:off x="4596189" y="3581400"/>
            <a:ext cx="978408" cy="4846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Blogograph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4456" y="1757723"/>
            <a:ext cx="2831592" cy="1887728"/>
          </a:xfrm>
          <a:prstGeom prst="rect">
            <a:avLst/>
          </a:prstGeom>
        </p:spPr>
      </p:pic>
      <p:pic>
        <p:nvPicPr>
          <p:cNvPr id="16" name="Picture 15" descr="On the Politics of the Rhetoric of Choice | streets.m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3243" y="3733802"/>
            <a:ext cx="2134023" cy="2139951"/>
          </a:xfrm>
          <a:prstGeom prst="rect">
            <a:avLst/>
          </a:prstGeom>
        </p:spPr>
      </p:pic>
      <p:pic>
        <p:nvPicPr>
          <p:cNvPr id="4" name="Content Placeholder 3"/>
          <p:cNvPicPr>
            <a:picLocks noGrp="1" noChangeAspect="1"/>
          </p:cNvPicPr>
          <p:nvPr>
            <p:ph sz="quarter" idx="1"/>
          </p:nvPr>
        </p:nvPicPr>
        <p:blipFill>
          <a:blip r:embed="rId5"/>
          <a:stretch>
            <a:fillRect/>
          </a:stretch>
        </p:blipFill>
        <p:spPr>
          <a:xfrm>
            <a:off x="801693" y="1548245"/>
            <a:ext cx="3426249" cy="4194412"/>
          </a:xfrm>
          <a:prstGeom prst="rect">
            <a:avLst/>
          </a:prstGeom>
        </p:spPr>
      </p:pic>
      <p:pic>
        <p:nvPicPr>
          <p:cNvPr id="5" name="Picture 4"/>
          <p:cNvPicPr>
            <a:picLocks noChangeAspect="1"/>
          </p:cNvPicPr>
          <p:nvPr/>
        </p:nvPicPr>
        <p:blipFill>
          <a:blip r:embed="rId6"/>
          <a:stretch>
            <a:fillRect/>
          </a:stretch>
        </p:blipFill>
        <p:spPr>
          <a:xfrm>
            <a:off x="152400" y="5431734"/>
            <a:ext cx="5029636" cy="621846"/>
          </a:xfrm>
          <a:prstGeom prst="rect">
            <a:avLst/>
          </a:prstGeom>
        </p:spPr>
      </p:pic>
    </p:spTree>
    <p:extLst>
      <p:ext uri="{BB962C8B-B14F-4D97-AF65-F5344CB8AC3E}">
        <p14:creationId xmlns:p14="http://schemas.microsoft.com/office/powerpoint/2010/main" val="3577865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Tourism</a:t>
            </a:r>
          </a:p>
        </p:txBody>
      </p:sp>
      <p:graphicFrame>
        <p:nvGraphicFramePr>
          <p:cNvPr id="4" name="Content Placeholder 3"/>
          <p:cNvGraphicFramePr>
            <a:graphicFrameLocks noGrp="1"/>
          </p:cNvGraphicFramePr>
          <p:nvPr>
            <p:ph sz="quarter" idx="1"/>
            <p:extLst/>
          </p:nvPr>
        </p:nvGraphicFramePr>
        <p:xfrm>
          <a:off x="612775" y="1600200"/>
          <a:ext cx="81534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stretch>
            <a:fillRect/>
          </a:stretch>
        </p:blipFill>
        <p:spPr>
          <a:xfrm>
            <a:off x="76200" y="1470870"/>
            <a:ext cx="2362200" cy="1498488"/>
          </a:xfrm>
          <a:prstGeom prst="rect">
            <a:avLst/>
          </a:prstGeom>
        </p:spPr>
      </p:pic>
      <p:pic>
        <p:nvPicPr>
          <p:cNvPr id="5" name="Picture 4"/>
          <p:cNvPicPr>
            <a:picLocks noChangeAspect="1"/>
          </p:cNvPicPr>
          <p:nvPr/>
        </p:nvPicPr>
        <p:blipFill>
          <a:blip r:embed="rId9"/>
          <a:stretch>
            <a:fillRect/>
          </a:stretch>
        </p:blipFill>
        <p:spPr>
          <a:xfrm>
            <a:off x="381000" y="3189599"/>
            <a:ext cx="1752600" cy="1317002"/>
          </a:xfrm>
          <a:prstGeom prst="rect">
            <a:avLst/>
          </a:prstGeom>
          <a:effectLst>
            <a:softEdge rad="76200"/>
          </a:effectLst>
        </p:spPr>
      </p:pic>
      <p:pic>
        <p:nvPicPr>
          <p:cNvPr id="6" name="Picture 5"/>
          <p:cNvPicPr>
            <a:picLocks noChangeAspect="1"/>
          </p:cNvPicPr>
          <p:nvPr/>
        </p:nvPicPr>
        <p:blipFill>
          <a:blip r:embed="rId10"/>
          <a:stretch>
            <a:fillRect/>
          </a:stretch>
        </p:blipFill>
        <p:spPr>
          <a:xfrm>
            <a:off x="6629400" y="4038600"/>
            <a:ext cx="2209800" cy="1656452"/>
          </a:xfrm>
          <a:prstGeom prst="rect">
            <a:avLst/>
          </a:prstGeom>
          <a:effectLst>
            <a:softEdge rad="76200"/>
          </a:effectLst>
        </p:spPr>
      </p:pic>
      <p:pic>
        <p:nvPicPr>
          <p:cNvPr id="7" name="Picture 6" descr="Pilatus at SFM | Pilatus 12 (?) at &lt;strong&gt;Sanford&lt;/strong&gt; &lt;strong&gt;Airport&lt;/strong&gt; &lt;strong&gt;Maine&lt;/strong&gt; ..."/>
          <p:cNvPicPr>
            <a:picLocks noChangeAspect="1"/>
          </p:cNvPicPr>
          <p:nvPr/>
        </p:nvPicPr>
        <p:blipFill>
          <a:blip r:embed="rId11"/>
          <a:stretch>
            <a:fillRect/>
          </a:stretch>
        </p:blipFill>
        <p:spPr>
          <a:xfrm>
            <a:off x="2590800" y="1577130"/>
            <a:ext cx="2235274" cy="1189672"/>
          </a:xfrm>
          <a:prstGeom prst="rect">
            <a:avLst/>
          </a:prstGeom>
          <a:effectLst>
            <a:softEdge rad="31750"/>
          </a:effectLst>
        </p:spPr>
      </p:pic>
    </p:spTree>
    <p:extLst>
      <p:ext uri="{BB962C8B-B14F-4D97-AF65-F5344CB8AC3E}">
        <p14:creationId xmlns:p14="http://schemas.microsoft.com/office/powerpoint/2010/main" val="335815654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edot-official-template">
  <a:themeElements>
    <a:clrScheme name="Custom 1">
      <a:dk1>
        <a:srgbClr val="000000"/>
      </a:dk1>
      <a:lt1>
        <a:sysClr val="window" lastClr="FFFFFF"/>
      </a:lt1>
      <a:dk2>
        <a:srgbClr val="2B374B"/>
      </a:dk2>
      <a:lt2>
        <a:srgbClr val="E0DED5"/>
      </a:lt2>
      <a:accent1>
        <a:srgbClr val="305785"/>
      </a:accent1>
      <a:accent2>
        <a:srgbClr val="76C2AF"/>
      </a:accent2>
      <a:accent3>
        <a:srgbClr val="7AB5D5"/>
      </a:accent3>
      <a:accent4>
        <a:srgbClr val="C97A44"/>
      </a:accent4>
      <a:accent5>
        <a:srgbClr val="F5CF87"/>
      </a:accent5>
      <a:accent6>
        <a:srgbClr val="A65151"/>
      </a:accent6>
      <a:hlink>
        <a:srgbClr val="786178"/>
      </a:hlink>
      <a:folHlink>
        <a:srgbClr val="906078"/>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solidFill>
          <a:schemeClr val="accent2">
            <a:alpha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solidFill>
          <a:schemeClr val="accent2">
            <a:alpha val="90000"/>
          </a:schemeClr>
        </a:solidFill>
      </a:spPr>
      <a:bodyPr wrap="square" rtlCol="0">
        <a:spAutoFit/>
      </a:bodyPr>
      <a:lstStyle>
        <a:defPPr>
          <a:defRPr dirty="0" smtClean="0">
            <a:latin typeface="Century Gothic" panose="020B0502020202020204" pitchFamily="34" charset="0"/>
          </a:defRPr>
        </a:defPPr>
      </a:lstStyle>
    </a:txDef>
  </a:objectDefaults>
  <a:extraClrSchemeLst/>
</a:theme>
</file>

<file path=ppt/theme/theme2.xml><?xml version="1.0" encoding="utf-8"?>
<a:theme xmlns:a="http://schemas.openxmlformats.org/drawingml/2006/main" name="1_mainedot-official-template">
  <a:themeElements>
    <a:clrScheme name="Custom 1">
      <a:dk1>
        <a:srgbClr val="000000"/>
      </a:dk1>
      <a:lt1>
        <a:sysClr val="window" lastClr="FFFFFF"/>
      </a:lt1>
      <a:dk2>
        <a:srgbClr val="2B374B"/>
      </a:dk2>
      <a:lt2>
        <a:srgbClr val="E0DED5"/>
      </a:lt2>
      <a:accent1>
        <a:srgbClr val="305785"/>
      </a:accent1>
      <a:accent2>
        <a:srgbClr val="76C2AF"/>
      </a:accent2>
      <a:accent3>
        <a:srgbClr val="7AB5D5"/>
      </a:accent3>
      <a:accent4>
        <a:srgbClr val="C97A44"/>
      </a:accent4>
      <a:accent5>
        <a:srgbClr val="F5CF87"/>
      </a:accent5>
      <a:accent6>
        <a:srgbClr val="A65151"/>
      </a:accent6>
      <a:hlink>
        <a:srgbClr val="786178"/>
      </a:hlink>
      <a:folHlink>
        <a:srgbClr val="90607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mainedot-template</Template>
  <TotalTime>1874</TotalTime>
  <Words>868</Words>
  <Application>Microsoft Office PowerPoint</Application>
  <PresentationFormat>On-screen Show (4:3)</PresentationFormat>
  <Paragraphs>148</Paragraphs>
  <Slides>16</Slides>
  <Notes>14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Arial</vt:lpstr>
      <vt:lpstr>Arial Narrow</vt:lpstr>
      <vt:lpstr>Calibri</vt:lpstr>
      <vt:lpstr>Century Gothic</vt:lpstr>
      <vt:lpstr>Times New Roman</vt:lpstr>
      <vt:lpstr>Tw Cen MT</vt:lpstr>
      <vt:lpstr>Wingdings</vt:lpstr>
      <vt:lpstr>mainedot-official-template</vt:lpstr>
      <vt:lpstr>1_mainedot-official-template</vt:lpstr>
      <vt:lpstr>PowerPoint Presentation</vt:lpstr>
      <vt:lpstr>Long-Range Transportation Plan</vt:lpstr>
      <vt:lpstr>Assumptions</vt:lpstr>
      <vt:lpstr>Trends and Issues</vt:lpstr>
      <vt:lpstr>Aging Population/Changing Demographic</vt:lpstr>
      <vt:lpstr>Labor Market/Low Unemployment</vt:lpstr>
      <vt:lpstr>Global Trade/Freight Movement</vt:lpstr>
      <vt:lpstr>Urbanization/Shifting Population</vt:lpstr>
      <vt:lpstr>Tourism</vt:lpstr>
      <vt:lpstr>Technology</vt:lpstr>
      <vt:lpstr>Safety</vt:lpstr>
      <vt:lpstr>PowerPoint Presentation</vt:lpstr>
      <vt:lpstr>MaineDOT’s Vision, Goals and Strategies</vt:lpstr>
      <vt:lpstr>Stakeholder Involvement</vt:lpstr>
      <vt:lpstr>Maine LRTP Update Schedule</vt:lpstr>
      <vt:lpstr>PowerPoint Presentation</vt:lpstr>
    </vt:vector>
  </TitlesOfParts>
  <Company>State of Maine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Grant, Jennifer</dc:creator>
  <cp:lastModifiedBy>Haskell, Stacie</cp:lastModifiedBy>
  <cp:revision>105</cp:revision>
  <cp:lastPrinted>2018-07-06T12:14:27Z</cp:lastPrinted>
  <dcterms:created xsi:type="dcterms:W3CDTF">2018-05-14T14:07:17Z</dcterms:created>
  <dcterms:modified xsi:type="dcterms:W3CDTF">2018-10-23T15:54:27Z</dcterms:modified>
</cp:coreProperties>
</file>